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5"/>
  </p:notesMasterIdLst>
  <p:handoutMasterIdLst>
    <p:handoutMasterId r:id="rId36"/>
  </p:handoutMasterIdLst>
  <p:sldIdLst>
    <p:sldId id="291" r:id="rId2"/>
    <p:sldId id="303" r:id="rId3"/>
    <p:sldId id="292" r:id="rId4"/>
    <p:sldId id="293" r:id="rId5"/>
    <p:sldId id="296" r:id="rId6"/>
    <p:sldId id="281" r:id="rId7"/>
    <p:sldId id="307" r:id="rId8"/>
    <p:sldId id="308" r:id="rId9"/>
    <p:sldId id="309" r:id="rId10"/>
    <p:sldId id="297" r:id="rId11"/>
    <p:sldId id="295" r:id="rId12"/>
    <p:sldId id="314" r:id="rId13"/>
    <p:sldId id="285" r:id="rId14"/>
    <p:sldId id="301" r:id="rId15"/>
    <p:sldId id="286" r:id="rId16"/>
    <p:sldId id="302" r:id="rId17"/>
    <p:sldId id="287" r:id="rId18"/>
    <p:sldId id="304" r:id="rId19"/>
    <p:sldId id="288" r:id="rId20"/>
    <p:sldId id="306" r:id="rId21"/>
    <p:sldId id="310" r:id="rId22"/>
    <p:sldId id="289" r:id="rId23"/>
    <p:sldId id="311" r:id="rId24"/>
    <p:sldId id="305" r:id="rId25"/>
    <p:sldId id="283" r:id="rId26"/>
    <p:sldId id="315" r:id="rId27"/>
    <p:sldId id="318" r:id="rId28"/>
    <p:sldId id="317" r:id="rId29"/>
    <p:sldId id="312" r:id="rId30"/>
    <p:sldId id="320" r:id="rId31"/>
    <p:sldId id="319" r:id="rId32"/>
    <p:sldId id="321" r:id="rId33"/>
    <p:sldId id="271" r:id="rId34"/>
  </p:sldIdLst>
  <p:sldSz cx="9144000" cy="6858000" type="screen4x3"/>
  <p:notesSz cx="9312275" cy="702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33CC33"/>
    <a:srgbClr val="00FF99"/>
    <a:srgbClr val="FF99FF"/>
    <a:srgbClr val="D9F3E6"/>
    <a:srgbClr val="EEDDFF"/>
    <a:srgbClr val="FF66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0" autoAdjust="0"/>
    <p:restoredTop sz="94660"/>
  </p:normalViewPr>
  <p:slideViewPr>
    <p:cSldViewPr>
      <p:cViewPr varScale="1">
        <p:scale>
          <a:sx n="87" d="100"/>
          <a:sy n="87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8424C-DADF-4E8B-9DC5-4A99B686A716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1846C9-98BA-423F-91C4-0C55B35E426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FIN672</a:t>
          </a:r>
        </a:p>
      </dgm:t>
    </dgm:pt>
    <dgm:pt modelId="{9F8F0A78-B2F5-4D18-80CD-95047133C58C}" type="parTrans" cxnId="{49DFA44A-DAA3-499F-82CE-79F74ED8F9E7}">
      <dgm:prSet/>
      <dgm:spPr/>
      <dgm:t>
        <a:bodyPr/>
        <a:lstStyle/>
        <a:p>
          <a:endParaRPr lang="en-US"/>
        </a:p>
      </dgm:t>
    </dgm:pt>
    <dgm:pt modelId="{0D875E15-E7F9-48FF-A455-B328F1775B6A}" type="sibTrans" cxnId="{49DFA44A-DAA3-499F-82CE-79F74ED8F9E7}">
      <dgm:prSet custT="1"/>
      <dgm:spPr>
        <a:pattFill prst="pct90">
          <a:fgClr>
            <a:schemeClr val="accent3">
              <a:lumMod val="50000"/>
            </a:schemeClr>
          </a:fgClr>
          <a:bgClr>
            <a:schemeClr val="bg1"/>
          </a:bgClr>
        </a:pattFill>
      </dgm:spPr>
      <dgm:t>
        <a:bodyPr/>
        <a:lstStyle/>
        <a:p>
          <a:endParaRPr lang="en-US" sz="2400"/>
        </a:p>
      </dgm:t>
    </dgm:pt>
    <dgm:pt modelId="{0EA3FADF-E461-4594-A841-CA52A6854D07}">
      <dgm:prSet phldrT="[Text]" custT="1"/>
      <dgm:spPr/>
      <dgm:t>
        <a:bodyPr/>
        <a:lstStyle/>
        <a:p>
          <a:pPr algn="ctr"/>
          <a:r>
            <a:rPr lang="en-US" sz="2400" dirty="0" smtClean="0"/>
            <a:t>Finance</a:t>
          </a:r>
        </a:p>
        <a:p>
          <a:pPr algn="ctr"/>
          <a:r>
            <a:rPr lang="en-US" sz="2400" dirty="0" smtClean="0"/>
            <a:t>BM242</a:t>
          </a:r>
          <a:endParaRPr lang="en-US" sz="2400" dirty="0"/>
        </a:p>
      </dgm:t>
    </dgm:pt>
    <dgm:pt modelId="{64FFE7D0-406B-4796-A506-2AEF3FF7BD26}" type="parTrans" cxnId="{C202E606-39E1-43E6-A0EB-7078F6B62D2D}">
      <dgm:prSet/>
      <dgm:spPr/>
      <dgm:t>
        <a:bodyPr/>
        <a:lstStyle/>
        <a:p>
          <a:endParaRPr lang="en-US"/>
        </a:p>
      </dgm:t>
    </dgm:pt>
    <dgm:pt modelId="{FFCB9514-7405-432F-9342-9110C258BBEA}" type="sibTrans" cxnId="{C202E606-39E1-43E6-A0EB-7078F6B62D2D}">
      <dgm:prSet/>
      <dgm:spPr/>
      <dgm:t>
        <a:bodyPr/>
        <a:lstStyle/>
        <a:p>
          <a:endParaRPr lang="en-US"/>
        </a:p>
      </dgm:t>
    </dgm:pt>
    <dgm:pt modelId="{FF741B10-A2BC-4244-9D86-B107293B2A5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ISB672</a:t>
          </a:r>
        </a:p>
      </dgm:t>
    </dgm:pt>
    <dgm:pt modelId="{C3239F79-5029-43E7-BFC2-EF0302277994}" type="parTrans" cxnId="{3B55F5D2-AC8C-49A8-AFB6-89BE595786BD}">
      <dgm:prSet/>
      <dgm:spPr/>
      <dgm:t>
        <a:bodyPr/>
        <a:lstStyle/>
        <a:p>
          <a:endParaRPr lang="en-US"/>
        </a:p>
      </dgm:t>
    </dgm:pt>
    <dgm:pt modelId="{B2F53330-747A-405F-A3E2-50D9033796B4}" type="sibTrans" cxnId="{3B55F5D2-AC8C-49A8-AFB6-89BE595786BD}">
      <dgm:prSet custT="1"/>
      <dgm:spPr>
        <a:pattFill prst="pct90">
          <a:fgClr>
            <a:schemeClr val="accent4">
              <a:lumMod val="50000"/>
            </a:schemeClr>
          </a:fgClr>
          <a:bgClr>
            <a:schemeClr val="bg1"/>
          </a:bgClr>
        </a:pattFill>
      </dgm:spPr>
      <dgm:t>
        <a:bodyPr/>
        <a:lstStyle/>
        <a:p>
          <a:endParaRPr lang="en-US" sz="2400"/>
        </a:p>
      </dgm:t>
    </dgm:pt>
    <dgm:pt modelId="{1CA99FFF-A931-4479-816F-E0CA642DCD5E}">
      <dgm:prSet phldrT="[Text]" custT="1"/>
      <dgm:spPr/>
      <dgm:t>
        <a:bodyPr/>
        <a:lstStyle/>
        <a:p>
          <a:pPr algn="ctr"/>
          <a:r>
            <a:rPr lang="en-US" sz="2400" dirty="0"/>
            <a:t>Islamic </a:t>
          </a:r>
          <a:r>
            <a:rPr lang="en-US" sz="2400" dirty="0" smtClean="0"/>
            <a:t>Banking</a:t>
          </a:r>
        </a:p>
        <a:p>
          <a:pPr algn="ctr"/>
          <a:r>
            <a:rPr lang="en-US" sz="2400" dirty="0" smtClean="0"/>
            <a:t>BM249</a:t>
          </a:r>
          <a:endParaRPr lang="en-US" sz="2400" dirty="0"/>
        </a:p>
      </dgm:t>
    </dgm:pt>
    <dgm:pt modelId="{5FFA2A5A-CA6E-428F-B3A9-EB7A5044D54D}" type="parTrans" cxnId="{4C9E83C3-AF9B-4C94-AD62-4EA0F3956CC1}">
      <dgm:prSet/>
      <dgm:spPr/>
      <dgm:t>
        <a:bodyPr/>
        <a:lstStyle/>
        <a:p>
          <a:endParaRPr lang="en-US"/>
        </a:p>
      </dgm:t>
    </dgm:pt>
    <dgm:pt modelId="{28F421A7-C61D-4CBA-A59B-474E96290980}" type="sibTrans" cxnId="{4C9E83C3-AF9B-4C94-AD62-4EA0F3956CC1}">
      <dgm:prSet/>
      <dgm:spPr/>
      <dgm:t>
        <a:bodyPr/>
        <a:lstStyle/>
        <a:p>
          <a:endParaRPr lang="en-US"/>
        </a:p>
      </dgm:t>
    </dgm:pt>
    <dgm:pt modelId="{306DF308-809D-4A14-BAEF-A7EBF8A31EB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INV667</a:t>
          </a:r>
        </a:p>
      </dgm:t>
    </dgm:pt>
    <dgm:pt modelId="{5C0566DF-5992-4BEB-8638-FDF63B19EEEC}" type="parTrans" cxnId="{43125B71-E71E-43DF-882D-79ED08998BC4}">
      <dgm:prSet/>
      <dgm:spPr/>
      <dgm:t>
        <a:bodyPr/>
        <a:lstStyle/>
        <a:p>
          <a:endParaRPr lang="en-US"/>
        </a:p>
      </dgm:t>
    </dgm:pt>
    <dgm:pt modelId="{2BD0F87F-438B-463E-A766-ADF7402BA671}" type="sibTrans" cxnId="{43125B71-E71E-43DF-882D-79ED08998BC4}">
      <dgm:prSet custT="1"/>
      <dgm:spPr>
        <a:pattFill prst="pct90">
          <a:fgClr>
            <a:srgbClr val="FF6600"/>
          </a:fgClr>
          <a:bgClr>
            <a:schemeClr val="bg1"/>
          </a:bgClr>
        </a:pattFill>
      </dgm:spPr>
      <dgm:t>
        <a:bodyPr/>
        <a:lstStyle/>
        <a:p>
          <a:endParaRPr lang="en-US" sz="2400"/>
        </a:p>
      </dgm:t>
    </dgm:pt>
    <dgm:pt modelId="{BFED3E6A-C75D-419A-AF80-7FB95E1A9AB3}">
      <dgm:prSet phldrT="[Text]" custT="1"/>
      <dgm:spPr/>
      <dgm:t>
        <a:bodyPr/>
        <a:lstStyle/>
        <a:p>
          <a:pPr algn="ctr"/>
          <a:r>
            <a:rPr lang="en-US" sz="2400" dirty="0" smtClean="0"/>
            <a:t>Investment</a:t>
          </a:r>
        </a:p>
        <a:p>
          <a:pPr algn="ctr"/>
          <a:r>
            <a:rPr lang="en-US" sz="2400" dirty="0" smtClean="0"/>
            <a:t>BM251</a:t>
          </a:r>
          <a:endParaRPr lang="en-US" sz="2400" dirty="0"/>
        </a:p>
      </dgm:t>
    </dgm:pt>
    <dgm:pt modelId="{596B17DA-5D17-4371-8E22-5162B04132A1}" type="parTrans" cxnId="{F2BE8D28-53E3-4165-BABE-6FEAF65BA990}">
      <dgm:prSet/>
      <dgm:spPr/>
      <dgm:t>
        <a:bodyPr/>
        <a:lstStyle/>
        <a:p>
          <a:endParaRPr lang="en-US"/>
        </a:p>
      </dgm:t>
    </dgm:pt>
    <dgm:pt modelId="{3C4EE12D-60B4-4E57-9541-736B350CA906}" type="sibTrans" cxnId="{F2BE8D28-53E3-4165-BABE-6FEAF65BA990}">
      <dgm:prSet/>
      <dgm:spPr/>
      <dgm:t>
        <a:bodyPr/>
        <a:lstStyle/>
        <a:p>
          <a:endParaRPr lang="en-US"/>
        </a:p>
      </dgm:t>
    </dgm:pt>
    <dgm:pt modelId="{879826E4-6CD6-416C-BAD0-F894AB63E668}" type="pres">
      <dgm:prSet presAssocID="{3698424C-DADF-4E8B-9DC5-4A99B686A71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E6360010-5561-428E-BA93-DE1F3E851122}" type="pres">
      <dgm:prSet presAssocID="{041846C9-98BA-423F-91C4-0C55B35E426D}" presName="composite" presStyleCnt="0"/>
      <dgm:spPr/>
    </dgm:pt>
    <dgm:pt modelId="{9328F19F-5520-414A-9988-28255C4CAE1C}" type="pres">
      <dgm:prSet presAssocID="{041846C9-98BA-423F-91C4-0C55B35E426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275FF4-DD5E-4D3F-9C8F-5EA23F665B35}" type="pres">
      <dgm:prSet presAssocID="{041846C9-98BA-423F-91C4-0C55B35E426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4331C9-85CD-4CB6-906A-A0536AC2B4B7}" type="pres">
      <dgm:prSet presAssocID="{041846C9-98BA-423F-91C4-0C55B35E426D}" presName="BalanceSpacing" presStyleCnt="0"/>
      <dgm:spPr/>
    </dgm:pt>
    <dgm:pt modelId="{3BA5028A-B21D-4870-98CE-C8BFC0B49993}" type="pres">
      <dgm:prSet presAssocID="{041846C9-98BA-423F-91C4-0C55B35E426D}" presName="BalanceSpacing1" presStyleCnt="0"/>
      <dgm:spPr/>
    </dgm:pt>
    <dgm:pt modelId="{96090123-8A2E-45AF-BDD2-1EF581AA33C6}" type="pres">
      <dgm:prSet presAssocID="{0D875E15-E7F9-48FF-A455-B328F1775B6A}" presName="Accent1Text" presStyleLbl="node1" presStyleIdx="1" presStyleCnt="6"/>
      <dgm:spPr/>
      <dgm:t>
        <a:bodyPr/>
        <a:lstStyle/>
        <a:p>
          <a:endParaRPr lang="en-MY"/>
        </a:p>
      </dgm:t>
    </dgm:pt>
    <dgm:pt modelId="{BF99EC0B-781F-41B8-9FBF-1F9482942862}" type="pres">
      <dgm:prSet presAssocID="{0D875E15-E7F9-48FF-A455-B328F1775B6A}" presName="spaceBetweenRectangles" presStyleCnt="0"/>
      <dgm:spPr/>
    </dgm:pt>
    <dgm:pt modelId="{879AC540-3259-4121-AA1E-9A78200688BE}" type="pres">
      <dgm:prSet presAssocID="{FF741B10-A2BC-4244-9D86-B107293B2A54}" presName="composite" presStyleCnt="0"/>
      <dgm:spPr/>
    </dgm:pt>
    <dgm:pt modelId="{F24784DE-6A4F-4A0E-B585-F952E8D27173}" type="pres">
      <dgm:prSet presAssocID="{FF741B10-A2BC-4244-9D86-B107293B2A5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AC3BDA1-74E5-4A68-964C-BF1E97123383}" type="pres">
      <dgm:prSet presAssocID="{FF741B10-A2BC-4244-9D86-B107293B2A5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00D7D4F-ADFC-4F96-87F5-F277F1CFB1A2}" type="pres">
      <dgm:prSet presAssocID="{FF741B10-A2BC-4244-9D86-B107293B2A54}" presName="BalanceSpacing" presStyleCnt="0"/>
      <dgm:spPr/>
    </dgm:pt>
    <dgm:pt modelId="{B5C99967-ADCD-4030-B76E-517500D17F97}" type="pres">
      <dgm:prSet presAssocID="{FF741B10-A2BC-4244-9D86-B107293B2A54}" presName="BalanceSpacing1" presStyleCnt="0"/>
      <dgm:spPr/>
    </dgm:pt>
    <dgm:pt modelId="{AB284023-17FD-4154-A8D5-FCB22603783F}" type="pres">
      <dgm:prSet presAssocID="{B2F53330-747A-405F-A3E2-50D9033796B4}" presName="Accent1Text" presStyleLbl="node1" presStyleIdx="3" presStyleCnt="6"/>
      <dgm:spPr/>
      <dgm:t>
        <a:bodyPr/>
        <a:lstStyle/>
        <a:p>
          <a:endParaRPr lang="en-MY"/>
        </a:p>
      </dgm:t>
    </dgm:pt>
    <dgm:pt modelId="{B8F166B3-7E66-4FD3-8F63-53C6938B8FA4}" type="pres">
      <dgm:prSet presAssocID="{B2F53330-747A-405F-A3E2-50D9033796B4}" presName="spaceBetweenRectangles" presStyleCnt="0"/>
      <dgm:spPr/>
    </dgm:pt>
    <dgm:pt modelId="{FF0261BA-453C-458D-8869-EE11E04D0F0F}" type="pres">
      <dgm:prSet presAssocID="{306DF308-809D-4A14-BAEF-A7EBF8A31EB5}" presName="composite" presStyleCnt="0"/>
      <dgm:spPr/>
    </dgm:pt>
    <dgm:pt modelId="{F3BA1DA0-D24C-42C0-9957-1C5BBEC040DE}" type="pres">
      <dgm:prSet presAssocID="{306DF308-809D-4A14-BAEF-A7EBF8A31EB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8BCFD9-5AFC-4E40-AD02-6E699B2CC6C6}" type="pres">
      <dgm:prSet presAssocID="{306DF308-809D-4A14-BAEF-A7EBF8A31EB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6228B7-EC78-42B2-9B01-2E931197FC5D}" type="pres">
      <dgm:prSet presAssocID="{306DF308-809D-4A14-BAEF-A7EBF8A31EB5}" presName="BalanceSpacing" presStyleCnt="0"/>
      <dgm:spPr/>
    </dgm:pt>
    <dgm:pt modelId="{1F11BF90-B122-45EA-94A8-1E305E768FA8}" type="pres">
      <dgm:prSet presAssocID="{306DF308-809D-4A14-BAEF-A7EBF8A31EB5}" presName="BalanceSpacing1" presStyleCnt="0"/>
      <dgm:spPr/>
    </dgm:pt>
    <dgm:pt modelId="{C59847B6-3321-4BE1-B780-79E48E48439A}" type="pres">
      <dgm:prSet presAssocID="{2BD0F87F-438B-463E-A766-ADF7402BA671}" presName="Accent1Text" presStyleLbl="node1" presStyleIdx="5" presStyleCnt="6"/>
      <dgm:spPr/>
      <dgm:t>
        <a:bodyPr/>
        <a:lstStyle/>
        <a:p>
          <a:endParaRPr lang="en-MY"/>
        </a:p>
      </dgm:t>
    </dgm:pt>
  </dgm:ptLst>
  <dgm:cxnLst>
    <dgm:cxn modelId="{4C9E83C3-AF9B-4C94-AD62-4EA0F3956CC1}" srcId="{FF741B10-A2BC-4244-9D86-B107293B2A54}" destId="{1CA99FFF-A931-4479-816F-E0CA642DCD5E}" srcOrd="0" destOrd="0" parTransId="{5FFA2A5A-CA6E-428F-B3A9-EB7A5044D54D}" sibTransId="{28F421A7-C61D-4CBA-A59B-474E96290980}"/>
    <dgm:cxn modelId="{F2BE8D28-53E3-4165-BABE-6FEAF65BA990}" srcId="{306DF308-809D-4A14-BAEF-A7EBF8A31EB5}" destId="{BFED3E6A-C75D-419A-AF80-7FB95E1A9AB3}" srcOrd="0" destOrd="0" parTransId="{596B17DA-5D17-4371-8E22-5162B04132A1}" sibTransId="{3C4EE12D-60B4-4E57-9541-736B350CA906}"/>
    <dgm:cxn modelId="{0E958455-2C55-4150-BA8E-8BFEC66B63A0}" type="presOf" srcId="{BFED3E6A-C75D-419A-AF80-7FB95E1A9AB3}" destId="{928BCFD9-5AFC-4E40-AD02-6E699B2CC6C6}" srcOrd="0" destOrd="0" presId="urn:microsoft.com/office/officeart/2008/layout/AlternatingHexagons"/>
    <dgm:cxn modelId="{508B6A57-D1FE-4D50-B847-61EDA6DCFF32}" type="presOf" srcId="{2BD0F87F-438B-463E-A766-ADF7402BA671}" destId="{C59847B6-3321-4BE1-B780-79E48E48439A}" srcOrd="0" destOrd="0" presId="urn:microsoft.com/office/officeart/2008/layout/AlternatingHexagons"/>
    <dgm:cxn modelId="{BAA73119-ED3D-494A-A15C-CE6A4D2EA9B7}" type="presOf" srcId="{306DF308-809D-4A14-BAEF-A7EBF8A31EB5}" destId="{F3BA1DA0-D24C-42C0-9957-1C5BBEC040DE}" srcOrd="0" destOrd="0" presId="urn:microsoft.com/office/officeart/2008/layout/AlternatingHexagons"/>
    <dgm:cxn modelId="{49DFA44A-DAA3-499F-82CE-79F74ED8F9E7}" srcId="{3698424C-DADF-4E8B-9DC5-4A99B686A716}" destId="{041846C9-98BA-423F-91C4-0C55B35E426D}" srcOrd="0" destOrd="0" parTransId="{9F8F0A78-B2F5-4D18-80CD-95047133C58C}" sibTransId="{0D875E15-E7F9-48FF-A455-B328F1775B6A}"/>
    <dgm:cxn modelId="{23B09DA0-3F75-40C5-A4A8-2985477DDB3E}" type="presOf" srcId="{1CA99FFF-A931-4479-816F-E0CA642DCD5E}" destId="{AAC3BDA1-74E5-4A68-964C-BF1E97123383}" srcOrd="0" destOrd="0" presId="urn:microsoft.com/office/officeart/2008/layout/AlternatingHexagons"/>
    <dgm:cxn modelId="{3B55F5D2-AC8C-49A8-AFB6-89BE595786BD}" srcId="{3698424C-DADF-4E8B-9DC5-4A99B686A716}" destId="{FF741B10-A2BC-4244-9D86-B107293B2A54}" srcOrd="1" destOrd="0" parTransId="{C3239F79-5029-43E7-BFC2-EF0302277994}" sibTransId="{B2F53330-747A-405F-A3E2-50D9033796B4}"/>
    <dgm:cxn modelId="{C202E606-39E1-43E6-A0EB-7078F6B62D2D}" srcId="{041846C9-98BA-423F-91C4-0C55B35E426D}" destId="{0EA3FADF-E461-4594-A841-CA52A6854D07}" srcOrd="0" destOrd="0" parTransId="{64FFE7D0-406B-4796-A506-2AEF3FF7BD26}" sibTransId="{FFCB9514-7405-432F-9342-9110C258BBEA}"/>
    <dgm:cxn modelId="{AA4A160F-AC61-4BD1-8853-8B117B837788}" type="presOf" srcId="{0EA3FADF-E461-4594-A841-CA52A6854D07}" destId="{E5275FF4-DD5E-4D3F-9C8F-5EA23F665B35}" srcOrd="0" destOrd="0" presId="urn:microsoft.com/office/officeart/2008/layout/AlternatingHexagons"/>
    <dgm:cxn modelId="{43125B71-E71E-43DF-882D-79ED08998BC4}" srcId="{3698424C-DADF-4E8B-9DC5-4A99B686A716}" destId="{306DF308-809D-4A14-BAEF-A7EBF8A31EB5}" srcOrd="2" destOrd="0" parTransId="{5C0566DF-5992-4BEB-8638-FDF63B19EEEC}" sibTransId="{2BD0F87F-438B-463E-A766-ADF7402BA671}"/>
    <dgm:cxn modelId="{0759D4ED-FFF0-4033-A451-E264F1A82545}" type="presOf" srcId="{0D875E15-E7F9-48FF-A455-B328F1775B6A}" destId="{96090123-8A2E-45AF-BDD2-1EF581AA33C6}" srcOrd="0" destOrd="0" presId="urn:microsoft.com/office/officeart/2008/layout/AlternatingHexagons"/>
    <dgm:cxn modelId="{0D2C47E5-6EFC-4CD1-AEC4-5636E36CB0E4}" type="presOf" srcId="{3698424C-DADF-4E8B-9DC5-4A99B686A716}" destId="{879826E4-6CD6-416C-BAD0-F894AB63E668}" srcOrd="0" destOrd="0" presId="urn:microsoft.com/office/officeart/2008/layout/AlternatingHexagons"/>
    <dgm:cxn modelId="{0AC54948-3161-4E57-9D83-3A991A94EFC9}" type="presOf" srcId="{FF741B10-A2BC-4244-9D86-B107293B2A54}" destId="{F24784DE-6A4F-4A0E-B585-F952E8D27173}" srcOrd="0" destOrd="0" presId="urn:microsoft.com/office/officeart/2008/layout/AlternatingHexagons"/>
    <dgm:cxn modelId="{4A4FA730-6FAD-4DB1-9B51-CABB1D6E03AD}" type="presOf" srcId="{041846C9-98BA-423F-91C4-0C55B35E426D}" destId="{9328F19F-5520-414A-9988-28255C4CAE1C}" srcOrd="0" destOrd="0" presId="urn:microsoft.com/office/officeart/2008/layout/AlternatingHexagons"/>
    <dgm:cxn modelId="{51B02C49-B104-4A9A-8EF3-8BAE9DF3FA39}" type="presOf" srcId="{B2F53330-747A-405F-A3E2-50D9033796B4}" destId="{AB284023-17FD-4154-A8D5-FCB22603783F}" srcOrd="0" destOrd="0" presId="urn:microsoft.com/office/officeart/2008/layout/AlternatingHexagons"/>
    <dgm:cxn modelId="{B9FE3070-BDD2-4876-839C-7F1A3063C5EE}" type="presParOf" srcId="{879826E4-6CD6-416C-BAD0-F894AB63E668}" destId="{E6360010-5561-428E-BA93-DE1F3E851122}" srcOrd="0" destOrd="0" presId="urn:microsoft.com/office/officeart/2008/layout/AlternatingHexagons"/>
    <dgm:cxn modelId="{D43129F7-3A7E-498C-BB5D-1E761942F0AE}" type="presParOf" srcId="{E6360010-5561-428E-BA93-DE1F3E851122}" destId="{9328F19F-5520-414A-9988-28255C4CAE1C}" srcOrd="0" destOrd="0" presId="urn:microsoft.com/office/officeart/2008/layout/AlternatingHexagons"/>
    <dgm:cxn modelId="{4C79E94B-7369-4786-957B-C89148BE0F6D}" type="presParOf" srcId="{E6360010-5561-428E-BA93-DE1F3E851122}" destId="{E5275FF4-DD5E-4D3F-9C8F-5EA23F665B35}" srcOrd="1" destOrd="0" presId="urn:microsoft.com/office/officeart/2008/layout/AlternatingHexagons"/>
    <dgm:cxn modelId="{9E380FED-F4A5-4F92-B0A6-2256F8F96F99}" type="presParOf" srcId="{E6360010-5561-428E-BA93-DE1F3E851122}" destId="{0E4331C9-85CD-4CB6-906A-A0536AC2B4B7}" srcOrd="2" destOrd="0" presId="urn:microsoft.com/office/officeart/2008/layout/AlternatingHexagons"/>
    <dgm:cxn modelId="{2B50AEA5-30B3-4DAD-911E-4E607CAEB84B}" type="presParOf" srcId="{E6360010-5561-428E-BA93-DE1F3E851122}" destId="{3BA5028A-B21D-4870-98CE-C8BFC0B49993}" srcOrd="3" destOrd="0" presId="urn:microsoft.com/office/officeart/2008/layout/AlternatingHexagons"/>
    <dgm:cxn modelId="{6B898CE3-568D-4A18-894F-80E6A2D79D3E}" type="presParOf" srcId="{E6360010-5561-428E-BA93-DE1F3E851122}" destId="{96090123-8A2E-45AF-BDD2-1EF581AA33C6}" srcOrd="4" destOrd="0" presId="urn:microsoft.com/office/officeart/2008/layout/AlternatingHexagons"/>
    <dgm:cxn modelId="{2F079B89-7656-4CD2-B1B1-0616D092AE23}" type="presParOf" srcId="{879826E4-6CD6-416C-BAD0-F894AB63E668}" destId="{BF99EC0B-781F-41B8-9FBF-1F9482942862}" srcOrd="1" destOrd="0" presId="urn:microsoft.com/office/officeart/2008/layout/AlternatingHexagons"/>
    <dgm:cxn modelId="{D7085F62-BD96-430C-B8BC-FB2860CBE015}" type="presParOf" srcId="{879826E4-6CD6-416C-BAD0-F894AB63E668}" destId="{879AC540-3259-4121-AA1E-9A78200688BE}" srcOrd="2" destOrd="0" presId="urn:microsoft.com/office/officeart/2008/layout/AlternatingHexagons"/>
    <dgm:cxn modelId="{5ABD2AF3-ACC1-4F38-A667-6A06A791F9E5}" type="presParOf" srcId="{879AC540-3259-4121-AA1E-9A78200688BE}" destId="{F24784DE-6A4F-4A0E-B585-F952E8D27173}" srcOrd="0" destOrd="0" presId="urn:microsoft.com/office/officeart/2008/layout/AlternatingHexagons"/>
    <dgm:cxn modelId="{CF581A7B-FAC7-42B1-AD2E-3B928E122788}" type="presParOf" srcId="{879AC540-3259-4121-AA1E-9A78200688BE}" destId="{AAC3BDA1-74E5-4A68-964C-BF1E97123383}" srcOrd="1" destOrd="0" presId="urn:microsoft.com/office/officeart/2008/layout/AlternatingHexagons"/>
    <dgm:cxn modelId="{7AFF2E4D-40BA-4E25-811B-C54597074D77}" type="presParOf" srcId="{879AC540-3259-4121-AA1E-9A78200688BE}" destId="{000D7D4F-ADFC-4F96-87F5-F277F1CFB1A2}" srcOrd="2" destOrd="0" presId="urn:microsoft.com/office/officeart/2008/layout/AlternatingHexagons"/>
    <dgm:cxn modelId="{4BCBC2CD-563A-4CD9-B2C0-C06AAB617F33}" type="presParOf" srcId="{879AC540-3259-4121-AA1E-9A78200688BE}" destId="{B5C99967-ADCD-4030-B76E-517500D17F97}" srcOrd="3" destOrd="0" presId="urn:microsoft.com/office/officeart/2008/layout/AlternatingHexagons"/>
    <dgm:cxn modelId="{A68E77DE-612F-4E3A-BC18-C9A80B8706F3}" type="presParOf" srcId="{879AC540-3259-4121-AA1E-9A78200688BE}" destId="{AB284023-17FD-4154-A8D5-FCB22603783F}" srcOrd="4" destOrd="0" presId="urn:microsoft.com/office/officeart/2008/layout/AlternatingHexagons"/>
    <dgm:cxn modelId="{A5B82F7A-7BE8-44ED-9AE2-E703EFD9F60F}" type="presParOf" srcId="{879826E4-6CD6-416C-BAD0-F894AB63E668}" destId="{B8F166B3-7E66-4FD3-8F63-53C6938B8FA4}" srcOrd="3" destOrd="0" presId="urn:microsoft.com/office/officeart/2008/layout/AlternatingHexagons"/>
    <dgm:cxn modelId="{F254E882-981E-40AB-8770-0D75E03594FD}" type="presParOf" srcId="{879826E4-6CD6-416C-BAD0-F894AB63E668}" destId="{FF0261BA-453C-458D-8869-EE11E04D0F0F}" srcOrd="4" destOrd="0" presId="urn:microsoft.com/office/officeart/2008/layout/AlternatingHexagons"/>
    <dgm:cxn modelId="{C0EB20F6-B03C-4B5E-A5E7-89C43D576817}" type="presParOf" srcId="{FF0261BA-453C-458D-8869-EE11E04D0F0F}" destId="{F3BA1DA0-D24C-42C0-9957-1C5BBEC040DE}" srcOrd="0" destOrd="0" presId="urn:microsoft.com/office/officeart/2008/layout/AlternatingHexagons"/>
    <dgm:cxn modelId="{6B4D7065-BFF7-440B-8ECD-021D01BA1130}" type="presParOf" srcId="{FF0261BA-453C-458D-8869-EE11E04D0F0F}" destId="{928BCFD9-5AFC-4E40-AD02-6E699B2CC6C6}" srcOrd="1" destOrd="0" presId="urn:microsoft.com/office/officeart/2008/layout/AlternatingHexagons"/>
    <dgm:cxn modelId="{51EF273A-6B48-4AE5-A52F-868105A39EE1}" type="presParOf" srcId="{FF0261BA-453C-458D-8869-EE11E04D0F0F}" destId="{EE6228B7-EC78-42B2-9B01-2E931197FC5D}" srcOrd="2" destOrd="0" presId="urn:microsoft.com/office/officeart/2008/layout/AlternatingHexagons"/>
    <dgm:cxn modelId="{24F7BCD1-0EC6-4A51-81EA-E6C0E0A1E40C}" type="presParOf" srcId="{FF0261BA-453C-458D-8869-EE11E04D0F0F}" destId="{1F11BF90-B122-45EA-94A8-1E305E768FA8}" srcOrd="3" destOrd="0" presId="urn:microsoft.com/office/officeart/2008/layout/AlternatingHexagons"/>
    <dgm:cxn modelId="{7B5C96F1-0BBD-4BBF-B671-F4ADFE3CB943}" type="presParOf" srcId="{FF0261BA-453C-458D-8869-EE11E04D0F0F}" destId="{C59847B6-3321-4BE1-B780-79E48E4843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76B44C-387E-4145-8988-B0BDA526ADC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B6BEFA-C799-400F-A78A-A6752375B269}">
      <dgm:prSet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REPORT FORMAT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D02E01-0C9C-4EC1-A9AC-39FC40B6359C}" type="parTrans" cxnId="{28101A3F-30F9-48F1-A565-CD42DB2C8460}">
      <dgm:prSet/>
      <dgm:spPr/>
      <dgm:t>
        <a:bodyPr/>
        <a:lstStyle/>
        <a:p>
          <a:endParaRPr lang="en-US"/>
        </a:p>
      </dgm:t>
    </dgm:pt>
    <dgm:pt modelId="{6D7DE300-4BA6-4865-BE7B-DEC696063371}" type="sibTrans" cxnId="{28101A3F-30F9-48F1-A565-CD42DB2C8460}">
      <dgm:prSet/>
      <dgm:spPr/>
      <dgm:t>
        <a:bodyPr/>
        <a:lstStyle/>
        <a:p>
          <a:endParaRPr lang="en-US"/>
        </a:p>
      </dgm:t>
    </dgm:pt>
    <dgm:pt modelId="{ADFB199E-AA59-4F99-9E1A-4125DDE23991}">
      <dgm:prSet custT="1"/>
      <dgm:spPr/>
      <dgm:t>
        <a:bodyPr/>
        <a:lstStyle/>
        <a:p>
          <a:pPr rtl="0"/>
          <a:r>
            <a:rPr lang="en-US" sz="1800" b="1" dirty="0"/>
            <a:t>HARD COVER BINDING AND CD (ESTIMATED PRICE : RM100)</a:t>
          </a:r>
          <a:endParaRPr lang="en-MY" sz="1800" b="1" dirty="0"/>
        </a:p>
      </dgm:t>
    </dgm:pt>
    <dgm:pt modelId="{94D8C528-76D1-4EFE-A9D5-78EEC5060513}" type="parTrans" cxnId="{0DA31D2A-D33C-489F-8213-29016D469A18}">
      <dgm:prSet/>
      <dgm:spPr/>
      <dgm:t>
        <a:bodyPr/>
        <a:lstStyle/>
        <a:p>
          <a:endParaRPr lang="en-US"/>
        </a:p>
      </dgm:t>
    </dgm:pt>
    <dgm:pt modelId="{A41CD891-9153-43D9-8CD6-70FF0214FBC0}" type="sibTrans" cxnId="{0DA31D2A-D33C-489F-8213-29016D469A18}">
      <dgm:prSet/>
      <dgm:spPr/>
      <dgm:t>
        <a:bodyPr/>
        <a:lstStyle/>
        <a:p>
          <a:endParaRPr lang="en-US"/>
        </a:p>
      </dgm:t>
    </dgm:pt>
    <dgm:pt modelId="{8457B96C-3310-47BA-A189-31BE8235705D}">
      <dgm:prSet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 A SUBMISSION FORM - INDIVIDUALLY 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4F150-D764-43B7-831E-F4AFD911FF49}" type="parTrans" cxnId="{15CC5E8E-E473-45C4-906D-7F2FDD79C5B2}">
      <dgm:prSet/>
      <dgm:spPr/>
      <dgm:t>
        <a:bodyPr/>
        <a:lstStyle/>
        <a:p>
          <a:endParaRPr lang="en-US"/>
        </a:p>
      </dgm:t>
    </dgm:pt>
    <dgm:pt modelId="{BE64347E-A880-44AE-8181-97D0E045FE0B}" type="sibTrans" cxnId="{15CC5E8E-E473-45C4-906D-7F2FDD79C5B2}">
      <dgm:prSet/>
      <dgm:spPr/>
      <dgm:t>
        <a:bodyPr/>
        <a:lstStyle/>
        <a:p>
          <a:endParaRPr lang="en-US"/>
        </a:p>
      </dgm:t>
    </dgm:pt>
    <dgm:pt modelId="{6AC2DBCE-3BE4-4773-8478-45D1AB13612A}">
      <dgm:prSet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SUBMIT BEFORE 3.00 PM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BBBCF-3EDB-441C-A9F4-32BA67750DF5}" type="parTrans" cxnId="{E316A486-D4A0-4872-8D96-7AE4ECA19135}">
      <dgm:prSet/>
      <dgm:spPr/>
      <dgm:t>
        <a:bodyPr/>
        <a:lstStyle/>
        <a:p>
          <a:endParaRPr lang="en-US"/>
        </a:p>
      </dgm:t>
    </dgm:pt>
    <dgm:pt modelId="{BEE0C376-B295-412E-B0E2-127F822CE96C}" type="sibTrans" cxnId="{E316A486-D4A0-4872-8D96-7AE4ECA19135}">
      <dgm:prSet/>
      <dgm:spPr/>
      <dgm:t>
        <a:bodyPr/>
        <a:lstStyle/>
        <a:p>
          <a:endParaRPr lang="en-US"/>
        </a:p>
      </dgm:t>
    </dgm:pt>
    <dgm:pt modelId="{A5B50FF6-5206-4A65-BE11-3FD23D4F3DC2}">
      <dgm:prSet custT="1"/>
      <dgm:spPr/>
      <dgm:t>
        <a:bodyPr/>
        <a:lstStyle/>
        <a:p>
          <a:pPr rtl="0"/>
          <a:r>
            <a:rPr lang="en-MY" sz="1800" b="0" dirty="0"/>
            <a:t>GOOGLE </a:t>
          </a:r>
          <a:r>
            <a:rPr lang="en-MY" sz="1800" b="0" dirty="0" smtClean="0"/>
            <a:t>DRIVE TO tesisuitmjohor@gmail.com</a:t>
          </a:r>
          <a:endParaRPr lang="en-MY" sz="1800" b="0" dirty="0"/>
        </a:p>
      </dgm:t>
    </dgm:pt>
    <dgm:pt modelId="{AC8C8F1A-5D4F-42A6-ACE7-365DB529F935}" type="parTrans" cxnId="{011A2473-0B1E-4C31-B01C-8A101FBBB582}">
      <dgm:prSet/>
      <dgm:spPr/>
      <dgm:t>
        <a:bodyPr/>
        <a:lstStyle/>
        <a:p>
          <a:endParaRPr lang="en-US"/>
        </a:p>
      </dgm:t>
    </dgm:pt>
    <dgm:pt modelId="{0901479F-F389-401E-84A3-FE8755299413}" type="sibTrans" cxnId="{011A2473-0B1E-4C31-B01C-8A101FBBB582}">
      <dgm:prSet/>
      <dgm:spPr/>
      <dgm:t>
        <a:bodyPr/>
        <a:lstStyle/>
        <a:p>
          <a:endParaRPr lang="en-US"/>
        </a:p>
      </dgm:t>
    </dgm:pt>
    <dgm:pt modelId="{E0774E7F-5EA3-45A5-B1DD-D50F6EB06BFF}">
      <dgm:prSet custT="1"/>
      <dgm:spPr/>
      <dgm:t>
        <a:bodyPr/>
        <a:lstStyle/>
        <a:p>
          <a:pPr rtl="0"/>
          <a:r>
            <a:rPr lang="en-MY" sz="1800" b="1" dirty="0"/>
            <a:t>SOFTCOPY</a:t>
          </a:r>
          <a:endParaRPr lang="en-MY" sz="1800" b="0" dirty="0"/>
        </a:p>
      </dgm:t>
    </dgm:pt>
    <dgm:pt modelId="{421DF9E8-8274-46CB-AC4B-9CFD737D598E}" type="parTrans" cxnId="{195E5694-415C-4ED2-AE4A-0DF6DBC209CC}">
      <dgm:prSet/>
      <dgm:spPr/>
      <dgm:t>
        <a:bodyPr/>
        <a:lstStyle/>
        <a:p>
          <a:endParaRPr lang="en-US"/>
        </a:p>
      </dgm:t>
    </dgm:pt>
    <dgm:pt modelId="{EDB4D47A-E986-418A-BFF7-C31AD0A18D42}" type="sibTrans" cxnId="{195E5694-415C-4ED2-AE4A-0DF6DBC209CC}">
      <dgm:prSet/>
      <dgm:spPr/>
      <dgm:t>
        <a:bodyPr/>
        <a:lstStyle/>
        <a:p>
          <a:endParaRPr lang="en-US"/>
        </a:p>
      </dgm:t>
    </dgm:pt>
    <dgm:pt modelId="{8B8F8A61-276C-4CBE-83FE-7362B0325FE5}">
      <dgm:prSet custT="1"/>
      <dgm:spPr/>
      <dgm:t>
        <a:bodyPr/>
        <a:lstStyle/>
        <a:p>
          <a:pPr rtl="0"/>
          <a:r>
            <a:rPr lang="en-US" sz="1800" b="0" dirty="0"/>
            <a:t>1 COPY </a:t>
          </a:r>
          <a:r>
            <a:rPr lang="en-US" sz="1800" b="0" dirty="0" smtClean="0"/>
            <a:t>(HARDCOVER BIND + CD) TO </a:t>
          </a:r>
          <a:r>
            <a:rPr lang="en-US" sz="1800" b="0" dirty="0"/>
            <a:t>YOUR FYP COORDINATOR</a:t>
          </a:r>
          <a:endParaRPr lang="en-MY" sz="1800" b="0" dirty="0"/>
        </a:p>
      </dgm:t>
    </dgm:pt>
    <dgm:pt modelId="{D74802D4-0BAA-40BF-B18F-070A83547E14}" type="parTrans" cxnId="{FC360E0E-B953-47A6-BC84-22BE9C8727DD}">
      <dgm:prSet/>
      <dgm:spPr/>
      <dgm:t>
        <a:bodyPr/>
        <a:lstStyle/>
        <a:p>
          <a:endParaRPr lang="en-US"/>
        </a:p>
      </dgm:t>
    </dgm:pt>
    <dgm:pt modelId="{A9D2E593-2B75-4C3A-9569-68DC56B262CC}" type="sibTrans" cxnId="{FC360E0E-B953-47A6-BC84-22BE9C8727DD}">
      <dgm:prSet/>
      <dgm:spPr/>
      <dgm:t>
        <a:bodyPr/>
        <a:lstStyle/>
        <a:p>
          <a:endParaRPr lang="en-US"/>
        </a:p>
      </dgm:t>
    </dgm:pt>
    <dgm:pt modelId="{24427BB6-7422-474A-97C6-9394E8A64A29}">
      <dgm:prSet custT="1"/>
      <dgm:spPr/>
      <dgm:t>
        <a:bodyPr/>
        <a:lstStyle/>
        <a:p>
          <a:pPr rtl="0"/>
          <a:r>
            <a:rPr lang="en-M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SUBMIT A CONSULTATION FORM &amp; PLAGIARISM REPORT</a:t>
          </a:r>
        </a:p>
      </dgm:t>
    </dgm:pt>
    <dgm:pt modelId="{AF66BA41-CCF8-4884-B86A-82543B646DBB}" type="parTrans" cxnId="{1B7ECAC2-6FC3-4A51-A4DE-2A080593ECAC}">
      <dgm:prSet/>
      <dgm:spPr/>
      <dgm:t>
        <a:bodyPr/>
        <a:lstStyle/>
        <a:p>
          <a:endParaRPr lang="en-US"/>
        </a:p>
      </dgm:t>
    </dgm:pt>
    <dgm:pt modelId="{C4693F00-7A9E-437B-B8CA-1B3A1C1429CD}" type="sibTrans" cxnId="{1B7ECAC2-6FC3-4A51-A4DE-2A080593ECAC}">
      <dgm:prSet/>
      <dgm:spPr/>
      <dgm:t>
        <a:bodyPr/>
        <a:lstStyle/>
        <a:p>
          <a:endParaRPr lang="en-US"/>
        </a:p>
      </dgm:t>
    </dgm:pt>
    <dgm:pt modelId="{66177284-32EB-4CD4-BA25-59960D12BB1B}">
      <dgm:prSet custT="1"/>
      <dgm:spPr/>
      <dgm:t>
        <a:bodyPr/>
        <a:lstStyle/>
        <a:p>
          <a:r>
            <a:rPr lang="en-US" sz="1800" b="0" dirty="0"/>
            <a:t>1 COPY </a:t>
          </a:r>
          <a:r>
            <a:rPr lang="en-US" sz="1800" b="0" dirty="0" smtClean="0"/>
            <a:t>(HARDCOVER BIND + CD) TO </a:t>
          </a:r>
          <a:r>
            <a:rPr lang="en-US" sz="1800" b="0" dirty="0"/>
            <a:t>YOUR ADVISOR</a:t>
          </a:r>
          <a:endParaRPr lang="en-MY" sz="1800" b="0" dirty="0"/>
        </a:p>
      </dgm:t>
    </dgm:pt>
    <dgm:pt modelId="{F2EF3CC5-C327-457E-AD35-A270DCD81CB6}" type="parTrans" cxnId="{DF4B7461-FB53-4795-9D23-7C4262777054}">
      <dgm:prSet/>
      <dgm:spPr/>
      <dgm:t>
        <a:bodyPr/>
        <a:lstStyle/>
        <a:p>
          <a:endParaRPr lang="en-US"/>
        </a:p>
      </dgm:t>
    </dgm:pt>
    <dgm:pt modelId="{8999A547-DDA8-49FD-A508-3DDBE173CD9E}" type="sibTrans" cxnId="{DF4B7461-FB53-4795-9D23-7C4262777054}">
      <dgm:prSet/>
      <dgm:spPr/>
      <dgm:t>
        <a:bodyPr/>
        <a:lstStyle/>
        <a:p>
          <a:endParaRPr lang="en-US"/>
        </a:p>
      </dgm:t>
    </dgm:pt>
    <dgm:pt modelId="{EF9522D0-C15B-4F9B-B1A4-44349BA5740D}">
      <dgm:prSet custT="1"/>
      <dgm:spPr/>
      <dgm:t>
        <a:bodyPr/>
        <a:lstStyle/>
        <a:p>
          <a:pPr rtl="0"/>
          <a:r>
            <a:rPr lang="en-MY" sz="1800" b="0" dirty="0"/>
            <a:t>SAVE AS PDF</a:t>
          </a:r>
        </a:p>
      </dgm:t>
    </dgm:pt>
    <dgm:pt modelId="{13DECD88-18EF-46CC-A256-39C532181E16}" type="parTrans" cxnId="{A4994872-56EE-4C89-818C-D33BA5437843}">
      <dgm:prSet/>
      <dgm:spPr/>
      <dgm:t>
        <a:bodyPr/>
        <a:lstStyle/>
        <a:p>
          <a:endParaRPr lang="en-US"/>
        </a:p>
      </dgm:t>
    </dgm:pt>
    <dgm:pt modelId="{1DD48677-E2BA-493A-9574-24383AC2A7CD}" type="sibTrans" cxnId="{A4994872-56EE-4C89-818C-D33BA5437843}">
      <dgm:prSet/>
      <dgm:spPr/>
      <dgm:t>
        <a:bodyPr/>
        <a:lstStyle/>
        <a:p>
          <a:endParaRPr lang="en-US"/>
        </a:p>
      </dgm:t>
    </dgm:pt>
    <dgm:pt modelId="{CEB868F4-F9FA-4081-A5DA-E994DBAA4A80}">
      <dgm:prSet custT="1"/>
      <dgm:spPr/>
      <dgm:t>
        <a:bodyPr/>
        <a:lstStyle/>
        <a:p>
          <a:pPr rtl="0"/>
          <a:r>
            <a:rPr lang="en-MY" sz="1800" b="0" dirty="0"/>
            <a:t>FORMAT: </a:t>
          </a:r>
          <a:r>
            <a:rPr lang="en-MY" sz="1800" b="0" dirty="0" smtClean="0"/>
            <a:t>PROGRAM CODE_YOUR </a:t>
          </a:r>
          <a:r>
            <a:rPr lang="en-MY" sz="1800" b="0" dirty="0" err="1"/>
            <a:t>NAME_UiTM</a:t>
          </a:r>
          <a:r>
            <a:rPr lang="en-MY" sz="1800" b="0" dirty="0"/>
            <a:t> ID</a:t>
          </a:r>
        </a:p>
      </dgm:t>
    </dgm:pt>
    <dgm:pt modelId="{8B8230CD-2E06-434A-B0B9-B3DC99C99C49}" type="parTrans" cxnId="{6BEDB5B4-8A9F-4D89-B7D2-DEB33A6FCA1D}">
      <dgm:prSet/>
      <dgm:spPr/>
      <dgm:t>
        <a:bodyPr/>
        <a:lstStyle/>
        <a:p>
          <a:endParaRPr lang="en-US"/>
        </a:p>
      </dgm:t>
    </dgm:pt>
    <dgm:pt modelId="{2AD72781-CE68-4527-80BB-5556EDC08765}" type="sibTrans" cxnId="{6BEDB5B4-8A9F-4D89-B7D2-DEB33A6FCA1D}">
      <dgm:prSet/>
      <dgm:spPr/>
      <dgm:t>
        <a:bodyPr/>
        <a:lstStyle/>
        <a:p>
          <a:endParaRPr lang="en-US"/>
        </a:p>
      </dgm:t>
    </dgm:pt>
    <dgm:pt modelId="{4EC056A5-38F6-4146-8C1F-5376A8807FB2}">
      <dgm:prSet custT="1"/>
      <dgm:spPr/>
      <dgm:t>
        <a:bodyPr/>
        <a:lstStyle/>
        <a:p>
          <a:pPr rtl="0"/>
          <a:r>
            <a:rPr lang="en-US" sz="1800" b="0" dirty="0" smtClean="0"/>
            <a:t>1 COPY (BOOK BIND - NO CD) TO YOUR 2</a:t>
          </a:r>
          <a:r>
            <a:rPr lang="en-US" sz="1800" b="0" baseline="30000" dirty="0" smtClean="0"/>
            <a:t>ND</a:t>
          </a:r>
          <a:r>
            <a:rPr lang="en-US" sz="1800" b="0" dirty="0" smtClean="0"/>
            <a:t> EXAMINER</a:t>
          </a:r>
          <a:endParaRPr lang="en-MY" sz="1800" b="0" dirty="0"/>
        </a:p>
      </dgm:t>
    </dgm:pt>
    <dgm:pt modelId="{F7C669D3-FA62-43DE-9146-5B1982647943}" type="parTrans" cxnId="{524BA666-F0EF-4C6C-BE4F-71492185218E}">
      <dgm:prSet/>
      <dgm:spPr/>
      <dgm:t>
        <a:bodyPr/>
        <a:lstStyle/>
        <a:p>
          <a:endParaRPr lang="en-MY"/>
        </a:p>
      </dgm:t>
    </dgm:pt>
    <dgm:pt modelId="{86E3FBB6-EB41-4BF4-A7C0-B8AEB688A21E}" type="sibTrans" cxnId="{524BA666-F0EF-4C6C-BE4F-71492185218E}">
      <dgm:prSet/>
      <dgm:spPr/>
      <dgm:t>
        <a:bodyPr/>
        <a:lstStyle/>
        <a:p>
          <a:endParaRPr lang="en-MY"/>
        </a:p>
      </dgm:t>
    </dgm:pt>
    <dgm:pt modelId="{9A80E8C6-D08D-4795-944E-4987A6CBA307}" type="pres">
      <dgm:prSet presAssocID="{C176B44C-387E-4145-8988-B0BDA526AD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AC44129-3FD2-4267-87EB-A40C9CCA2177}" type="pres">
      <dgm:prSet presAssocID="{02B6BEFA-C799-400F-A78A-A6752375B269}" presName="parentLin" presStyleCnt="0"/>
      <dgm:spPr/>
    </dgm:pt>
    <dgm:pt modelId="{EF0C239A-BBB5-45B8-A1E9-A483A39FE768}" type="pres">
      <dgm:prSet presAssocID="{02B6BEFA-C799-400F-A78A-A6752375B269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D28D626B-0F18-4406-85C8-A66DE89F9833}" type="pres">
      <dgm:prSet presAssocID="{02B6BEFA-C799-400F-A78A-A6752375B269}" presName="parentText" presStyleLbl="node1" presStyleIdx="0" presStyleCnt="4" custScaleX="13244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6E9E2E8-7ADA-4967-A932-D97421810727}" type="pres">
      <dgm:prSet presAssocID="{02B6BEFA-C799-400F-A78A-A6752375B269}" presName="negativeSpace" presStyleCnt="0"/>
      <dgm:spPr/>
    </dgm:pt>
    <dgm:pt modelId="{AC80E29C-6818-4444-81E4-A71F2D07835B}" type="pres">
      <dgm:prSet presAssocID="{02B6BEFA-C799-400F-A78A-A6752375B26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661D360-CC9A-4D64-B713-3C2231E2D5BE}" type="pres">
      <dgm:prSet presAssocID="{6D7DE300-4BA6-4865-BE7B-DEC696063371}" presName="spaceBetweenRectangles" presStyleCnt="0"/>
      <dgm:spPr/>
    </dgm:pt>
    <dgm:pt modelId="{30ACE7DB-6D64-40D6-BD10-7B299BEA25BC}" type="pres">
      <dgm:prSet presAssocID="{8457B96C-3310-47BA-A189-31BE8235705D}" presName="parentLin" presStyleCnt="0"/>
      <dgm:spPr/>
    </dgm:pt>
    <dgm:pt modelId="{2813647B-1676-4400-8A38-0B9D46B40A30}" type="pres">
      <dgm:prSet presAssocID="{8457B96C-3310-47BA-A189-31BE8235705D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B1D53ACF-E2A9-4B9E-868B-C0E44677373E}" type="pres">
      <dgm:prSet presAssocID="{8457B96C-3310-47BA-A189-31BE8235705D}" presName="parentText" presStyleLbl="node1" presStyleIdx="1" presStyleCnt="4" custScaleX="13244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F003EF0-AF88-4649-AE79-CC38B02D8A79}" type="pres">
      <dgm:prSet presAssocID="{8457B96C-3310-47BA-A189-31BE8235705D}" presName="negativeSpace" presStyleCnt="0"/>
      <dgm:spPr/>
    </dgm:pt>
    <dgm:pt modelId="{2701C121-2DDF-418F-B7C4-BF34CB87C225}" type="pres">
      <dgm:prSet presAssocID="{8457B96C-3310-47BA-A189-31BE8235705D}" presName="childText" presStyleLbl="conFgAcc1" presStyleIdx="1" presStyleCnt="4">
        <dgm:presLayoutVars>
          <dgm:bulletEnabled val="1"/>
        </dgm:presLayoutVars>
      </dgm:prSet>
      <dgm:spPr/>
    </dgm:pt>
    <dgm:pt modelId="{5B9D95D6-07C2-4BD3-97B8-5B270F3B8E4E}" type="pres">
      <dgm:prSet presAssocID="{BE64347E-A880-44AE-8181-97D0E045FE0B}" presName="spaceBetweenRectangles" presStyleCnt="0"/>
      <dgm:spPr/>
    </dgm:pt>
    <dgm:pt modelId="{11B32981-6482-454F-8972-E818EF9A291E}" type="pres">
      <dgm:prSet presAssocID="{24427BB6-7422-474A-97C6-9394E8A64A29}" presName="parentLin" presStyleCnt="0"/>
      <dgm:spPr/>
    </dgm:pt>
    <dgm:pt modelId="{FED48446-2BD9-4EAB-B712-256DA0DEFC2B}" type="pres">
      <dgm:prSet presAssocID="{24427BB6-7422-474A-97C6-9394E8A64A29}" presName="parentLeftMargin" presStyleLbl="node1" presStyleIdx="1" presStyleCnt="4"/>
      <dgm:spPr/>
      <dgm:t>
        <a:bodyPr/>
        <a:lstStyle/>
        <a:p>
          <a:endParaRPr lang="en-MY"/>
        </a:p>
      </dgm:t>
    </dgm:pt>
    <dgm:pt modelId="{2934BACB-47B4-4EDD-91EA-854B274B58F4}" type="pres">
      <dgm:prSet presAssocID="{24427BB6-7422-474A-97C6-9394E8A64A29}" presName="parentText" presStyleLbl="node1" presStyleIdx="2" presStyleCnt="4" custScaleX="13244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21750A-0125-401A-9804-3B0356A463A8}" type="pres">
      <dgm:prSet presAssocID="{24427BB6-7422-474A-97C6-9394E8A64A29}" presName="negativeSpace" presStyleCnt="0"/>
      <dgm:spPr/>
    </dgm:pt>
    <dgm:pt modelId="{A2F47C90-F50B-4A74-B323-9554EC5CAE6D}" type="pres">
      <dgm:prSet presAssocID="{24427BB6-7422-474A-97C6-9394E8A64A29}" presName="childText" presStyleLbl="conFgAcc1" presStyleIdx="2" presStyleCnt="4">
        <dgm:presLayoutVars>
          <dgm:bulletEnabled val="1"/>
        </dgm:presLayoutVars>
      </dgm:prSet>
      <dgm:spPr/>
    </dgm:pt>
    <dgm:pt modelId="{D8BD7F8F-725A-4D28-B402-209FA9883112}" type="pres">
      <dgm:prSet presAssocID="{C4693F00-7A9E-437B-B8CA-1B3A1C1429CD}" presName="spaceBetweenRectangles" presStyleCnt="0"/>
      <dgm:spPr/>
    </dgm:pt>
    <dgm:pt modelId="{95FD38C1-17D3-44BD-AF83-DB66E4F2E875}" type="pres">
      <dgm:prSet presAssocID="{6AC2DBCE-3BE4-4773-8478-45D1AB13612A}" presName="parentLin" presStyleCnt="0"/>
      <dgm:spPr/>
    </dgm:pt>
    <dgm:pt modelId="{3AAEDD71-CA92-4630-85FB-4DE2466B8C73}" type="pres">
      <dgm:prSet presAssocID="{6AC2DBCE-3BE4-4773-8478-45D1AB13612A}" presName="parentLeftMargin" presStyleLbl="node1" presStyleIdx="2" presStyleCnt="4"/>
      <dgm:spPr/>
      <dgm:t>
        <a:bodyPr/>
        <a:lstStyle/>
        <a:p>
          <a:endParaRPr lang="en-MY"/>
        </a:p>
      </dgm:t>
    </dgm:pt>
    <dgm:pt modelId="{9BA35740-51C7-4016-944C-79A4D9066A56}" type="pres">
      <dgm:prSet presAssocID="{6AC2DBCE-3BE4-4773-8478-45D1AB13612A}" presName="parentText" presStyleLbl="node1" presStyleIdx="3" presStyleCnt="4" custScaleX="13244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8AEF79-F334-4EB0-904B-D192CC168F1A}" type="pres">
      <dgm:prSet presAssocID="{6AC2DBCE-3BE4-4773-8478-45D1AB13612A}" presName="negativeSpace" presStyleCnt="0"/>
      <dgm:spPr/>
    </dgm:pt>
    <dgm:pt modelId="{C2920EDC-38F0-4B43-BFE2-7FFDD1435059}" type="pres">
      <dgm:prSet presAssocID="{6AC2DBCE-3BE4-4773-8478-45D1AB1361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BF8FA9-A460-4DDE-9949-78A08DAA0C25}" type="presOf" srcId="{ADFB199E-AA59-4F99-9E1A-4125DDE23991}" destId="{AC80E29C-6818-4444-81E4-A71F2D07835B}" srcOrd="0" destOrd="0" presId="urn:microsoft.com/office/officeart/2005/8/layout/list1"/>
    <dgm:cxn modelId="{06324DF3-BE3E-439E-B31E-04973B9F55BB}" type="presOf" srcId="{C176B44C-387E-4145-8988-B0BDA526ADCE}" destId="{9A80E8C6-D08D-4795-944E-4987A6CBA307}" srcOrd="0" destOrd="0" presId="urn:microsoft.com/office/officeart/2005/8/layout/list1"/>
    <dgm:cxn modelId="{AD92ED04-FA5D-472E-B402-12FB2D0606B8}" type="presOf" srcId="{A5B50FF6-5206-4A65-BE11-3FD23D4F3DC2}" destId="{AC80E29C-6818-4444-81E4-A71F2D07835B}" srcOrd="0" destOrd="5" presId="urn:microsoft.com/office/officeart/2005/8/layout/list1"/>
    <dgm:cxn modelId="{524BA666-F0EF-4C6C-BE4F-71492185218E}" srcId="{ADFB199E-AA59-4F99-9E1A-4125DDE23991}" destId="{4EC056A5-38F6-4146-8C1F-5376A8807FB2}" srcOrd="2" destOrd="0" parTransId="{F7C669D3-FA62-43DE-9146-5B1982647943}" sibTransId="{86E3FBB6-EB41-4BF4-A7C0-B8AEB688A21E}"/>
    <dgm:cxn modelId="{105F023C-B486-49F4-BFB1-5AB2F3A5F1FB}" type="presOf" srcId="{24427BB6-7422-474A-97C6-9394E8A64A29}" destId="{2934BACB-47B4-4EDD-91EA-854B274B58F4}" srcOrd="1" destOrd="0" presId="urn:microsoft.com/office/officeart/2005/8/layout/list1"/>
    <dgm:cxn modelId="{5FD97526-76C4-46D2-AF4F-A95665BD0F83}" type="presOf" srcId="{8457B96C-3310-47BA-A189-31BE8235705D}" destId="{2813647B-1676-4400-8A38-0B9D46B40A30}" srcOrd="0" destOrd="0" presId="urn:microsoft.com/office/officeart/2005/8/layout/list1"/>
    <dgm:cxn modelId="{011A2473-0B1E-4C31-B01C-8A101FBBB582}" srcId="{E0774E7F-5EA3-45A5-B1DD-D50F6EB06BFF}" destId="{A5B50FF6-5206-4A65-BE11-3FD23D4F3DC2}" srcOrd="0" destOrd="0" parTransId="{AC8C8F1A-5D4F-42A6-ACE7-365DB529F935}" sibTransId="{0901479F-F389-401E-84A3-FE8755299413}"/>
    <dgm:cxn modelId="{1EA1B13B-4D5C-425A-A214-7F148AC121DA}" type="presOf" srcId="{8B8F8A61-276C-4CBE-83FE-7362B0325FE5}" destId="{AC80E29C-6818-4444-81E4-A71F2D07835B}" srcOrd="0" destOrd="2" presId="urn:microsoft.com/office/officeart/2005/8/layout/list1"/>
    <dgm:cxn modelId="{1B7ECAC2-6FC3-4A51-A4DE-2A080593ECAC}" srcId="{C176B44C-387E-4145-8988-B0BDA526ADCE}" destId="{24427BB6-7422-474A-97C6-9394E8A64A29}" srcOrd="2" destOrd="0" parTransId="{AF66BA41-CCF8-4884-B86A-82543B646DBB}" sibTransId="{C4693F00-7A9E-437B-B8CA-1B3A1C1429CD}"/>
    <dgm:cxn modelId="{4004AFD7-A6CB-47E4-BDC6-76EEC43CCE4E}" type="presOf" srcId="{8457B96C-3310-47BA-A189-31BE8235705D}" destId="{B1D53ACF-E2A9-4B9E-868B-C0E44677373E}" srcOrd="1" destOrd="0" presId="urn:microsoft.com/office/officeart/2005/8/layout/list1"/>
    <dgm:cxn modelId="{3AE87AF7-59F4-4885-8B9D-4DDEEBDAD2ED}" type="presOf" srcId="{66177284-32EB-4CD4-BA25-59960D12BB1B}" destId="{AC80E29C-6818-4444-81E4-A71F2D07835B}" srcOrd="0" destOrd="1" presId="urn:microsoft.com/office/officeart/2005/8/layout/list1"/>
    <dgm:cxn modelId="{195E5694-415C-4ED2-AE4A-0DF6DBC209CC}" srcId="{02B6BEFA-C799-400F-A78A-A6752375B269}" destId="{E0774E7F-5EA3-45A5-B1DD-D50F6EB06BFF}" srcOrd="1" destOrd="0" parTransId="{421DF9E8-8274-46CB-AC4B-9CFD737D598E}" sibTransId="{EDB4D47A-E986-418A-BFF7-C31AD0A18D42}"/>
    <dgm:cxn modelId="{E316A486-D4A0-4872-8D96-7AE4ECA19135}" srcId="{C176B44C-387E-4145-8988-B0BDA526ADCE}" destId="{6AC2DBCE-3BE4-4773-8478-45D1AB13612A}" srcOrd="3" destOrd="0" parTransId="{BFCBBBCF-3EDB-441C-A9F4-32BA67750DF5}" sibTransId="{BEE0C376-B295-412E-B0E2-127F822CE96C}"/>
    <dgm:cxn modelId="{6BEDB5B4-8A9F-4D89-B7D2-DEB33A6FCA1D}" srcId="{E0774E7F-5EA3-45A5-B1DD-D50F6EB06BFF}" destId="{CEB868F4-F9FA-4081-A5DA-E994DBAA4A80}" srcOrd="2" destOrd="0" parTransId="{8B8230CD-2E06-434A-B0B9-B3DC99C99C49}" sibTransId="{2AD72781-CE68-4527-80BB-5556EDC08765}"/>
    <dgm:cxn modelId="{5DAA3AA5-1BE5-4242-9558-8B46DF62DDA6}" type="presOf" srcId="{E0774E7F-5EA3-45A5-B1DD-D50F6EB06BFF}" destId="{AC80E29C-6818-4444-81E4-A71F2D07835B}" srcOrd="0" destOrd="4" presId="urn:microsoft.com/office/officeart/2005/8/layout/list1"/>
    <dgm:cxn modelId="{F0EEDD78-60C4-48EE-8B37-0C2BA67033B3}" type="presOf" srcId="{02B6BEFA-C799-400F-A78A-A6752375B269}" destId="{EF0C239A-BBB5-45B8-A1E9-A483A39FE768}" srcOrd="0" destOrd="0" presId="urn:microsoft.com/office/officeart/2005/8/layout/list1"/>
    <dgm:cxn modelId="{F9F420FC-1CB8-4234-9A9E-5E80FD4A848C}" type="presOf" srcId="{24427BB6-7422-474A-97C6-9394E8A64A29}" destId="{FED48446-2BD9-4EAB-B712-256DA0DEFC2B}" srcOrd="0" destOrd="0" presId="urn:microsoft.com/office/officeart/2005/8/layout/list1"/>
    <dgm:cxn modelId="{A4994872-56EE-4C89-818C-D33BA5437843}" srcId="{E0774E7F-5EA3-45A5-B1DD-D50F6EB06BFF}" destId="{EF9522D0-C15B-4F9B-B1A4-44349BA5740D}" srcOrd="1" destOrd="0" parTransId="{13DECD88-18EF-46CC-A256-39C532181E16}" sibTransId="{1DD48677-E2BA-493A-9574-24383AC2A7CD}"/>
    <dgm:cxn modelId="{0DA31D2A-D33C-489F-8213-29016D469A18}" srcId="{02B6BEFA-C799-400F-A78A-A6752375B269}" destId="{ADFB199E-AA59-4F99-9E1A-4125DDE23991}" srcOrd="0" destOrd="0" parTransId="{94D8C528-76D1-4EFE-A9D5-78EEC5060513}" sibTransId="{A41CD891-9153-43D9-8CD6-70FF0214FBC0}"/>
    <dgm:cxn modelId="{15CC5E8E-E473-45C4-906D-7F2FDD79C5B2}" srcId="{C176B44C-387E-4145-8988-B0BDA526ADCE}" destId="{8457B96C-3310-47BA-A189-31BE8235705D}" srcOrd="1" destOrd="0" parTransId="{1D64F150-D764-43B7-831E-F4AFD911FF49}" sibTransId="{BE64347E-A880-44AE-8181-97D0E045FE0B}"/>
    <dgm:cxn modelId="{C67F5557-22CC-4C28-B498-6FF23C7AD568}" type="presOf" srcId="{6AC2DBCE-3BE4-4773-8478-45D1AB13612A}" destId="{9BA35740-51C7-4016-944C-79A4D9066A56}" srcOrd="1" destOrd="0" presId="urn:microsoft.com/office/officeart/2005/8/layout/list1"/>
    <dgm:cxn modelId="{FC360E0E-B953-47A6-BC84-22BE9C8727DD}" srcId="{ADFB199E-AA59-4F99-9E1A-4125DDE23991}" destId="{8B8F8A61-276C-4CBE-83FE-7362B0325FE5}" srcOrd="1" destOrd="0" parTransId="{D74802D4-0BAA-40BF-B18F-070A83547E14}" sibTransId="{A9D2E593-2B75-4C3A-9569-68DC56B262CC}"/>
    <dgm:cxn modelId="{949C66B5-B4D3-4695-A7C1-D8B10057D529}" type="presOf" srcId="{CEB868F4-F9FA-4081-A5DA-E994DBAA4A80}" destId="{AC80E29C-6818-4444-81E4-A71F2D07835B}" srcOrd="0" destOrd="7" presId="urn:microsoft.com/office/officeart/2005/8/layout/list1"/>
    <dgm:cxn modelId="{E60737F5-8066-4AC4-A601-24355B8A022D}" type="presOf" srcId="{6AC2DBCE-3BE4-4773-8478-45D1AB13612A}" destId="{3AAEDD71-CA92-4630-85FB-4DE2466B8C73}" srcOrd="0" destOrd="0" presId="urn:microsoft.com/office/officeart/2005/8/layout/list1"/>
    <dgm:cxn modelId="{F4CD27A6-CCD6-4552-BD7C-7C333D380C8C}" type="presOf" srcId="{EF9522D0-C15B-4F9B-B1A4-44349BA5740D}" destId="{AC80E29C-6818-4444-81E4-A71F2D07835B}" srcOrd="0" destOrd="6" presId="urn:microsoft.com/office/officeart/2005/8/layout/list1"/>
    <dgm:cxn modelId="{66D8542C-C41E-4E3D-BA93-D214A6F7B5F6}" type="presOf" srcId="{02B6BEFA-C799-400F-A78A-A6752375B269}" destId="{D28D626B-0F18-4406-85C8-A66DE89F9833}" srcOrd="1" destOrd="0" presId="urn:microsoft.com/office/officeart/2005/8/layout/list1"/>
    <dgm:cxn modelId="{DF4B7461-FB53-4795-9D23-7C4262777054}" srcId="{ADFB199E-AA59-4F99-9E1A-4125DDE23991}" destId="{66177284-32EB-4CD4-BA25-59960D12BB1B}" srcOrd="0" destOrd="0" parTransId="{F2EF3CC5-C327-457E-AD35-A270DCD81CB6}" sibTransId="{8999A547-DDA8-49FD-A508-3DDBE173CD9E}"/>
    <dgm:cxn modelId="{28101A3F-30F9-48F1-A565-CD42DB2C8460}" srcId="{C176B44C-387E-4145-8988-B0BDA526ADCE}" destId="{02B6BEFA-C799-400F-A78A-A6752375B269}" srcOrd="0" destOrd="0" parTransId="{FED02E01-0C9C-4EC1-A9AC-39FC40B6359C}" sibTransId="{6D7DE300-4BA6-4865-BE7B-DEC696063371}"/>
    <dgm:cxn modelId="{045F368E-511B-41A1-B15F-91EFF48015BD}" type="presOf" srcId="{4EC056A5-38F6-4146-8C1F-5376A8807FB2}" destId="{AC80E29C-6818-4444-81E4-A71F2D07835B}" srcOrd="0" destOrd="3" presId="urn:microsoft.com/office/officeart/2005/8/layout/list1"/>
    <dgm:cxn modelId="{1749D448-F2E5-4C9F-854F-2CFCB650B069}" type="presParOf" srcId="{9A80E8C6-D08D-4795-944E-4987A6CBA307}" destId="{9AC44129-3FD2-4267-87EB-A40C9CCA2177}" srcOrd="0" destOrd="0" presId="urn:microsoft.com/office/officeart/2005/8/layout/list1"/>
    <dgm:cxn modelId="{53C960E6-C07D-46F1-90BA-5F792E6F5371}" type="presParOf" srcId="{9AC44129-3FD2-4267-87EB-A40C9CCA2177}" destId="{EF0C239A-BBB5-45B8-A1E9-A483A39FE768}" srcOrd="0" destOrd="0" presId="urn:microsoft.com/office/officeart/2005/8/layout/list1"/>
    <dgm:cxn modelId="{E2804D0A-975E-4562-8085-ABD85C873401}" type="presParOf" srcId="{9AC44129-3FD2-4267-87EB-A40C9CCA2177}" destId="{D28D626B-0F18-4406-85C8-A66DE89F9833}" srcOrd="1" destOrd="0" presId="urn:microsoft.com/office/officeart/2005/8/layout/list1"/>
    <dgm:cxn modelId="{103CBC5F-2758-4F49-96E6-AC14FD8A683F}" type="presParOf" srcId="{9A80E8C6-D08D-4795-944E-4987A6CBA307}" destId="{E6E9E2E8-7ADA-4967-A932-D97421810727}" srcOrd="1" destOrd="0" presId="urn:microsoft.com/office/officeart/2005/8/layout/list1"/>
    <dgm:cxn modelId="{F35114C2-9BC5-47C1-AAE0-4FAC0DE237DE}" type="presParOf" srcId="{9A80E8C6-D08D-4795-944E-4987A6CBA307}" destId="{AC80E29C-6818-4444-81E4-A71F2D07835B}" srcOrd="2" destOrd="0" presId="urn:microsoft.com/office/officeart/2005/8/layout/list1"/>
    <dgm:cxn modelId="{620B8F33-56BE-4531-BA50-369E917D73AB}" type="presParOf" srcId="{9A80E8C6-D08D-4795-944E-4987A6CBA307}" destId="{7661D360-CC9A-4D64-B713-3C2231E2D5BE}" srcOrd="3" destOrd="0" presId="urn:microsoft.com/office/officeart/2005/8/layout/list1"/>
    <dgm:cxn modelId="{BBF480F9-BBB7-4E43-8E82-2C63222395D9}" type="presParOf" srcId="{9A80E8C6-D08D-4795-944E-4987A6CBA307}" destId="{30ACE7DB-6D64-40D6-BD10-7B299BEA25BC}" srcOrd="4" destOrd="0" presId="urn:microsoft.com/office/officeart/2005/8/layout/list1"/>
    <dgm:cxn modelId="{4C6C0FCA-BCD0-4BFB-99FC-00AB396D0559}" type="presParOf" srcId="{30ACE7DB-6D64-40D6-BD10-7B299BEA25BC}" destId="{2813647B-1676-4400-8A38-0B9D46B40A30}" srcOrd="0" destOrd="0" presId="urn:microsoft.com/office/officeart/2005/8/layout/list1"/>
    <dgm:cxn modelId="{A084203E-4117-4E83-9ADA-F6B762FECC25}" type="presParOf" srcId="{30ACE7DB-6D64-40D6-BD10-7B299BEA25BC}" destId="{B1D53ACF-E2A9-4B9E-868B-C0E44677373E}" srcOrd="1" destOrd="0" presId="urn:microsoft.com/office/officeart/2005/8/layout/list1"/>
    <dgm:cxn modelId="{2165BC1C-D1DE-44A9-BFC6-03B1D262BD1B}" type="presParOf" srcId="{9A80E8C6-D08D-4795-944E-4987A6CBA307}" destId="{DF003EF0-AF88-4649-AE79-CC38B02D8A79}" srcOrd="5" destOrd="0" presId="urn:microsoft.com/office/officeart/2005/8/layout/list1"/>
    <dgm:cxn modelId="{885FE122-9794-4972-A5D5-831BD7456940}" type="presParOf" srcId="{9A80E8C6-D08D-4795-944E-4987A6CBA307}" destId="{2701C121-2DDF-418F-B7C4-BF34CB87C225}" srcOrd="6" destOrd="0" presId="urn:microsoft.com/office/officeart/2005/8/layout/list1"/>
    <dgm:cxn modelId="{6E4679ED-B1F8-4B87-B703-A205FEB27D7F}" type="presParOf" srcId="{9A80E8C6-D08D-4795-944E-4987A6CBA307}" destId="{5B9D95D6-07C2-4BD3-97B8-5B270F3B8E4E}" srcOrd="7" destOrd="0" presId="urn:microsoft.com/office/officeart/2005/8/layout/list1"/>
    <dgm:cxn modelId="{B1D9ADE0-BC8D-4EFE-9094-C239C7DA0D5F}" type="presParOf" srcId="{9A80E8C6-D08D-4795-944E-4987A6CBA307}" destId="{11B32981-6482-454F-8972-E818EF9A291E}" srcOrd="8" destOrd="0" presId="urn:microsoft.com/office/officeart/2005/8/layout/list1"/>
    <dgm:cxn modelId="{906852AC-BE50-488C-A3F9-C22BC8471A74}" type="presParOf" srcId="{11B32981-6482-454F-8972-E818EF9A291E}" destId="{FED48446-2BD9-4EAB-B712-256DA0DEFC2B}" srcOrd="0" destOrd="0" presId="urn:microsoft.com/office/officeart/2005/8/layout/list1"/>
    <dgm:cxn modelId="{283E504E-4D72-46C9-8FBA-798034B8F4F9}" type="presParOf" srcId="{11B32981-6482-454F-8972-E818EF9A291E}" destId="{2934BACB-47B4-4EDD-91EA-854B274B58F4}" srcOrd="1" destOrd="0" presId="urn:microsoft.com/office/officeart/2005/8/layout/list1"/>
    <dgm:cxn modelId="{00C1661A-3E47-49B0-B4E2-EC2C7896CCF5}" type="presParOf" srcId="{9A80E8C6-D08D-4795-944E-4987A6CBA307}" destId="{3B21750A-0125-401A-9804-3B0356A463A8}" srcOrd="9" destOrd="0" presId="urn:microsoft.com/office/officeart/2005/8/layout/list1"/>
    <dgm:cxn modelId="{EA0247B0-EEFC-42C3-B6D8-07763F108775}" type="presParOf" srcId="{9A80E8C6-D08D-4795-944E-4987A6CBA307}" destId="{A2F47C90-F50B-4A74-B323-9554EC5CAE6D}" srcOrd="10" destOrd="0" presId="urn:microsoft.com/office/officeart/2005/8/layout/list1"/>
    <dgm:cxn modelId="{97551FCA-8EF6-4D6E-A380-ADB83E4D5022}" type="presParOf" srcId="{9A80E8C6-D08D-4795-944E-4987A6CBA307}" destId="{D8BD7F8F-725A-4D28-B402-209FA9883112}" srcOrd="11" destOrd="0" presId="urn:microsoft.com/office/officeart/2005/8/layout/list1"/>
    <dgm:cxn modelId="{D50DD145-1671-479F-8FC3-9C7C401A8AAE}" type="presParOf" srcId="{9A80E8C6-D08D-4795-944E-4987A6CBA307}" destId="{95FD38C1-17D3-44BD-AF83-DB66E4F2E875}" srcOrd="12" destOrd="0" presId="urn:microsoft.com/office/officeart/2005/8/layout/list1"/>
    <dgm:cxn modelId="{7E1C3D27-6916-4E0B-BFB2-408586C590D5}" type="presParOf" srcId="{95FD38C1-17D3-44BD-AF83-DB66E4F2E875}" destId="{3AAEDD71-CA92-4630-85FB-4DE2466B8C73}" srcOrd="0" destOrd="0" presId="urn:microsoft.com/office/officeart/2005/8/layout/list1"/>
    <dgm:cxn modelId="{F0377834-1709-499D-B1A7-93A3C2EFA3CE}" type="presParOf" srcId="{95FD38C1-17D3-44BD-AF83-DB66E4F2E875}" destId="{9BA35740-51C7-4016-944C-79A4D9066A56}" srcOrd="1" destOrd="0" presId="urn:microsoft.com/office/officeart/2005/8/layout/list1"/>
    <dgm:cxn modelId="{7FF79DE1-5731-4001-AFB6-988384BFD911}" type="presParOf" srcId="{9A80E8C6-D08D-4795-944E-4987A6CBA307}" destId="{AF8AEF79-F334-4EB0-904B-D192CC168F1A}" srcOrd="13" destOrd="0" presId="urn:microsoft.com/office/officeart/2005/8/layout/list1"/>
    <dgm:cxn modelId="{C6CBB98F-0361-4B6F-BBEB-47B657B11C08}" type="presParOf" srcId="{9A80E8C6-D08D-4795-944E-4987A6CBA307}" destId="{C2920EDC-38F0-4B43-BFE2-7FFDD14350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476BDD-2CBF-4B23-8A24-DA3B5C9D423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5BC783-9BA5-45D9-9DAC-1BF45510C206}">
      <dgm:prSet/>
      <dgm:spPr>
        <a:solidFill>
          <a:srgbClr val="820000"/>
        </a:solidFill>
      </dgm:spPr>
      <dgm:t>
        <a:bodyPr/>
        <a:lstStyle/>
        <a:p>
          <a:pPr rtl="0"/>
          <a:r>
            <a:rPr lang="en-US" sz="2400" b="1" dirty="0"/>
            <a:t>LATE SUBMISSION WILL BE PENALIZED:</a:t>
          </a:r>
          <a:endParaRPr lang="en-MY" sz="2400" dirty="0"/>
        </a:p>
      </dgm:t>
    </dgm:pt>
    <dgm:pt modelId="{8238D479-3655-47C6-8DEF-2AEB045C8CBF}" type="parTrans" cxnId="{0781BD25-E51E-4556-BD5D-89BC520E2A56}">
      <dgm:prSet/>
      <dgm:spPr/>
      <dgm:t>
        <a:bodyPr/>
        <a:lstStyle/>
        <a:p>
          <a:endParaRPr lang="en-US"/>
        </a:p>
      </dgm:t>
    </dgm:pt>
    <dgm:pt modelId="{AC2988AE-A8CB-4277-A0D3-294168682915}" type="sibTrans" cxnId="{0781BD25-E51E-4556-BD5D-89BC520E2A56}">
      <dgm:prSet/>
      <dgm:spPr/>
      <dgm:t>
        <a:bodyPr/>
        <a:lstStyle/>
        <a:p>
          <a:endParaRPr lang="en-US"/>
        </a:p>
      </dgm:t>
    </dgm:pt>
    <dgm:pt modelId="{C4A7CCD3-D4E1-4CEA-9E5B-F6F586C63E65}">
      <dgm:prSet custT="1"/>
      <dgm:spPr>
        <a:solidFill>
          <a:srgbClr val="820000"/>
        </a:solidFill>
      </dgm:spPr>
      <dgm:t>
        <a:bodyPr/>
        <a:lstStyle/>
        <a:p>
          <a:pPr rtl="0"/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 each day late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5CD989-DD78-4E2B-92A2-FCC86A8140DE}" type="parTrans" cxnId="{9E313524-1D1D-44E8-8D62-D7456A986510}">
      <dgm:prSet/>
      <dgm:spPr/>
      <dgm:t>
        <a:bodyPr/>
        <a:lstStyle/>
        <a:p>
          <a:endParaRPr lang="en-US"/>
        </a:p>
      </dgm:t>
    </dgm:pt>
    <dgm:pt modelId="{0EC388C3-CCE2-4FCA-AA0D-889723FDF9A5}" type="sibTrans" cxnId="{9E313524-1D1D-44E8-8D62-D7456A986510}">
      <dgm:prSet/>
      <dgm:spPr/>
      <dgm:t>
        <a:bodyPr/>
        <a:lstStyle/>
        <a:p>
          <a:endParaRPr lang="en-US"/>
        </a:p>
      </dgm:t>
    </dgm:pt>
    <dgm:pt modelId="{536514CC-AD59-4804-9F20-E7C0BEA65A42}">
      <dgm:prSet custT="1"/>
      <dgm:spPr>
        <a:solidFill>
          <a:srgbClr val="820000"/>
        </a:solidFill>
      </dgm:spPr>
      <dgm:t>
        <a:bodyPr/>
        <a:lstStyle/>
        <a:p>
          <a:pPr rtl="0"/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Failure to submit by the deadline will result in 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GRADE OF 0 (F)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510D5B-D77D-49D1-9F0B-5B051CEE15D1}" type="parTrans" cxnId="{8E3D6327-D135-4CA6-87CD-E2E32081A976}">
      <dgm:prSet/>
      <dgm:spPr/>
      <dgm:t>
        <a:bodyPr/>
        <a:lstStyle/>
        <a:p>
          <a:endParaRPr lang="en-US"/>
        </a:p>
      </dgm:t>
    </dgm:pt>
    <dgm:pt modelId="{5DE46726-BF09-42E1-B9A1-E45C8343C24E}" type="sibTrans" cxnId="{8E3D6327-D135-4CA6-87CD-E2E32081A976}">
      <dgm:prSet/>
      <dgm:spPr/>
      <dgm:t>
        <a:bodyPr/>
        <a:lstStyle/>
        <a:p>
          <a:endParaRPr lang="en-US"/>
        </a:p>
      </dgm:t>
    </dgm:pt>
    <dgm:pt modelId="{F034D05B-06A5-4888-99C2-7107888F2B80}">
      <dgm:prSet custT="1"/>
      <dgm:spPr>
        <a:solidFill>
          <a:srgbClr val="820000"/>
        </a:solidFill>
      </dgm:spPr>
      <dgm:t>
        <a:bodyPr/>
        <a:lstStyle/>
        <a:p>
          <a:pPr rtl="0"/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excuses will be entertained</a:t>
          </a:r>
          <a:endParaRPr lang="en-MY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E0D1F-7524-4CFF-A35A-65888BF038B8}" type="parTrans" cxnId="{79AF4C02-F6A4-4060-819C-3EE7EFFD43CF}">
      <dgm:prSet/>
      <dgm:spPr/>
      <dgm:t>
        <a:bodyPr/>
        <a:lstStyle/>
        <a:p>
          <a:endParaRPr lang="en-US"/>
        </a:p>
      </dgm:t>
    </dgm:pt>
    <dgm:pt modelId="{87F50480-0883-460C-BE98-64F422E8149A}" type="sibTrans" cxnId="{79AF4C02-F6A4-4060-819C-3EE7EFFD43CF}">
      <dgm:prSet/>
      <dgm:spPr/>
      <dgm:t>
        <a:bodyPr/>
        <a:lstStyle/>
        <a:p>
          <a:endParaRPr lang="en-US"/>
        </a:p>
      </dgm:t>
    </dgm:pt>
    <dgm:pt modelId="{968C6EAA-E605-4A1E-B726-99DC7D93D17B}" type="pres">
      <dgm:prSet presAssocID="{E2476BDD-2CBF-4B23-8A24-DA3B5C9D42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790546C-BDCF-4553-8A08-72421C8FB65B}" type="pres">
      <dgm:prSet presAssocID="{8D5BC783-9BA5-45D9-9DAC-1BF45510C206}" presName="composite" presStyleCnt="0"/>
      <dgm:spPr/>
    </dgm:pt>
    <dgm:pt modelId="{A8DDE12E-EB6B-47D4-9D87-8FB7FE18A062}" type="pres">
      <dgm:prSet presAssocID="{8D5BC783-9BA5-45D9-9DAC-1BF45510C206}" presName="imgShp" presStyleLbl="fgImgPlace1" presStyleIdx="0" presStyleCnt="1" custScaleX="85553" custScaleY="81353" custLinFactNeighborX="-15296" custLinFactNeighborY="-1221"/>
      <dgm:spPr>
        <a:blipFill dpi="0" rotWithShape="1">
          <a:blip xmlns:r="http://schemas.openxmlformats.org/officeDocument/2006/relationships" r:embed="rId1"/>
          <a:srcRect/>
          <a:stretch>
            <a:fillRect l="12000" t="-6000"/>
          </a:stretch>
        </a:blipFill>
      </dgm:spPr>
    </dgm:pt>
    <dgm:pt modelId="{2BE9BE07-E3D1-48BD-B9E9-B9A9B4DEDEA4}" type="pres">
      <dgm:prSet presAssocID="{8D5BC783-9BA5-45D9-9DAC-1BF45510C206}" presName="txShp" presStyleLbl="node1" presStyleIdx="0" presStyleCnt="1" custScaleX="131610" custScaleY="86003" custLinFactNeighborX="6088" custLinFactNeighborY="-7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4C9C6B0-F85C-4596-BA7C-9D5BB7E654C4}" type="presOf" srcId="{F034D05B-06A5-4888-99C2-7107888F2B80}" destId="{2BE9BE07-E3D1-48BD-B9E9-B9A9B4DEDEA4}" srcOrd="0" destOrd="3" presId="urn:microsoft.com/office/officeart/2005/8/layout/vList3"/>
    <dgm:cxn modelId="{79AF4C02-F6A4-4060-819C-3EE7EFFD43CF}" srcId="{8D5BC783-9BA5-45D9-9DAC-1BF45510C206}" destId="{F034D05B-06A5-4888-99C2-7107888F2B80}" srcOrd="2" destOrd="0" parTransId="{A8AE0D1F-7524-4CFF-A35A-65888BF038B8}" sibTransId="{87F50480-0883-460C-BE98-64F422E8149A}"/>
    <dgm:cxn modelId="{9E313524-1D1D-44E8-8D62-D7456A986510}" srcId="{8D5BC783-9BA5-45D9-9DAC-1BF45510C206}" destId="{C4A7CCD3-D4E1-4CEA-9E5B-F6F586C63E65}" srcOrd="0" destOrd="0" parTransId="{955CD989-DD78-4E2B-92A2-FCC86A8140DE}" sibTransId="{0EC388C3-CCE2-4FCA-AA0D-889723FDF9A5}"/>
    <dgm:cxn modelId="{9F3A908C-BFC2-4F3D-93E1-4D3DAEE83BCE}" type="presOf" srcId="{536514CC-AD59-4804-9F20-E7C0BEA65A42}" destId="{2BE9BE07-E3D1-48BD-B9E9-B9A9B4DEDEA4}" srcOrd="0" destOrd="2" presId="urn:microsoft.com/office/officeart/2005/8/layout/vList3"/>
    <dgm:cxn modelId="{0781BD25-E51E-4556-BD5D-89BC520E2A56}" srcId="{E2476BDD-2CBF-4B23-8A24-DA3B5C9D4235}" destId="{8D5BC783-9BA5-45D9-9DAC-1BF45510C206}" srcOrd="0" destOrd="0" parTransId="{8238D479-3655-47C6-8DEF-2AEB045C8CBF}" sibTransId="{AC2988AE-A8CB-4277-A0D3-294168682915}"/>
    <dgm:cxn modelId="{8E3D6327-D135-4CA6-87CD-E2E32081A976}" srcId="{8D5BC783-9BA5-45D9-9DAC-1BF45510C206}" destId="{536514CC-AD59-4804-9F20-E7C0BEA65A42}" srcOrd="1" destOrd="0" parTransId="{46510D5B-D77D-49D1-9F0B-5B051CEE15D1}" sibTransId="{5DE46726-BF09-42E1-B9A1-E45C8343C24E}"/>
    <dgm:cxn modelId="{656ECB62-23A4-4BED-A1D9-C33C7BD5783C}" type="presOf" srcId="{8D5BC783-9BA5-45D9-9DAC-1BF45510C206}" destId="{2BE9BE07-E3D1-48BD-B9E9-B9A9B4DEDEA4}" srcOrd="0" destOrd="0" presId="urn:microsoft.com/office/officeart/2005/8/layout/vList3"/>
    <dgm:cxn modelId="{4BE20833-04FE-4C6B-9D50-8AC5198BAE59}" type="presOf" srcId="{C4A7CCD3-D4E1-4CEA-9E5B-F6F586C63E65}" destId="{2BE9BE07-E3D1-48BD-B9E9-B9A9B4DEDEA4}" srcOrd="0" destOrd="1" presId="urn:microsoft.com/office/officeart/2005/8/layout/vList3"/>
    <dgm:cxn modelId="{606A9DBB-0967-4655-BB41-CFC87FD0237F}" type="presOf" srcId="{E2476BDD-2CBF-4B23-8A24-DA3B5C9D4235}" destId="{968C6EAA-E605-4A1E-B726-99DC7D93D17B}" srcOrd="0" destOrd="0" presId="urn:microsoft.com/office/officeart/2005/8/layout/vList3"/>
    <dgm:cxn modelId="{4BF774FE-A42B-4BD9-B3A3-F402C8DE1395}" type="presParOf" srcId="{968C6EAA-E605-4A1E-B726-99DC7D93D17B}" destId="{3790546C-BDCF-4553-8A08-72421C8FB65B}" srcOrd="0" destOrd="0" presId="urn:microsoft.com/office/officeart/2005/8/layout/vList3"/>
    <dgm:cxn modelId="{FDD5D823-320C-42FF-843E-D72A566A8700}" type="presParOf" srcId="{3790546C-BDCF-4553-8A08-72421C8FB65B}" destId="{A8DDE12E-EB6B-47D4-9D87-8FB7FE18A062}" srcOrd="0" destOrd="0" presId="urn:microsoft.com/office/officeart/2005/8/layout/vList3"/>
    <dgm:cxn modelId="{1A9809C2-F725-4632-8798-04D6499258C7}" type="presParOf" srcId="{3790546C-BDCF-4553-8A08-72421C8FB65B}" destId="{2BE9BE07-E3D1-48BD-B9E9-B9A9B4DEDE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261DE0-946C-45CF-B7C7-341768FDD9F7}" type="doc">
      <dgm:prSet loTypeId="urn:microsoft.com/office/officeart/2005/8/layout/pyramid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864575-31E4-46F4-BE35-DA84ECF0340C}">
      <dgm:prSet custT="1"/>
      <dgm:spPr/>
      <dgm:t>
        <a:bodyPr/>
        <a:lstStyle/>
        <a:p>
          <a:pPr rtl="0"/>
          <a:r>
            <a:rPr lang="en-US" sz="2000" b="1" dirty="0">
              <a:effectLst/>
            </a:rPr>
            <a:t>BBA FINACE: Time Series or Panel</a:t>
          </a:r>
          <a:endParaRPr lang="en-MY" sz="2000" dirty="0">
            <a:effectLst/>
          </a:endParaRPr>
        </a:p>
      </dgm:t>
    </dgm:pt>
    <dgm:pt modelId="{4107E6DA-C916-4AD7-A8CB-B31E881C0CBC}" type="parTrans" cxnId="{FFA0681A-990D-48ED-A3F1-C4BA99482415}">
      <dgm:prSet/>
      <dgm:spPr/>
      <dgm:t>
        <a:bodyPr/>
        <a:lstStyle/>
        <a:p>
          <a:endParaRPr lang="en-US"/>
        </a:p>
      </dgm:t>
    </dgm:pt>
    <dgm:pt modelId="{9A84BAB5-765F-4F0A-A732-73E5F58660B9}" type="sibTrans" cxnId="{FFA0681A-990D-48ED-A3F1-C4BA99482415}">
      <dgm:prSet/>
      <dgm:spPr/>
      <dgm:t>
        <a:bodyPr/>
        <a:lstStyle/>
        <a:p>
          <a:endParaRPr lang="en-US"/>
        </a:p>
      </dgm:t>
    </dgm:pt>
    <dgm:pt modelId="{69D7D656-80F2-46E7-83B0-AC74CDC4FACD}">
      <dgm:prSet custT="1"/>
      <dgm:spPr/>
      <dgm:t>
        <a:bodyPr/>
        <a:lstStyle/>
        <a:p>
          <a:pPr rtl="0"/>
          <a:r>
            <a:rPr lang="en-US" sz="2000" b="1" dirty="0">
              <a:effectLst/>
            </a:rPr>
            <a:t>BBA ISB: Primary (Questionnaire) or Time Series or Panel</a:t>
          </a:r>
          <a:endParaRPr lang="en-MY" sz="2000" dirty="0">
            <a:effectLst/>
          </a:endParaRPr>
        </a:p>
      </dgm:t>
    </dgm:pt>
    <dgm:pt modelId="{602FF47B-43BD-45B5-BADC-3CADC6EF6D88}" type="parTrans" cxnId="{46FD33E6-8ABD-4C43-BE98-AA853B2562AE}">
      <dgm:prSet/>
      <dgm:spPr/>
      <dgm:t>
        <a:bodyPr/>
        <a:lstStyle/>
        <a:p>
          <a:endParaRPr lang="en-US"/>
        </a:p>
      </dgm:t>
    </dgm:pt>
    <dgm:pt modelId="{941BA855-456D-46CC-ABDF-834DBB711C45}" type="sibTrans" cxnId="{46FD33E6-8ABD-4C43-BE98-AA853B2562AE}">
      <dgm:prSet/>
      <dgm:spPr/>
      <dgm:t>
        <a:bodyPr/>
        <a:lstStyle/>
        <a:p>
          <a:endParaRPr lang="en-US"/>
        </a:p>
      </dgm:t>
    </dgm:pt>
    <dgm:pt modelId="{F7CD22B6-2A3B-4FD9-9A7F-55C3F76EF68B}">
      <dgm:prSet custT="1"/>
      <dgm:spPr/>
      <dgm:t>
        <a:bodyPr/>
        <a:lstStyle/>
        <a:p>
          <a:pPr rtl="0"/>
          <a:r>
            <a:rPr lang="en-US" sz="2000" b="1" dirty="0">
              <a:effectLst/>
            </a:rPr>
            <a:t>BBA INV : Time Series or Panel</a:t>
          </a:r>
          <a:endParaRPr lang="en-MY" sz="2000" dirty="0">
            <a:effectLst/>
          </a:endParaRPr>
        </a:p>
      </dgm:t>
    </dgm:pt>
    <dgm:pt modelId="{1FC02C3C-2CDD-45DE-8152-84B614DA8D96}" type="parTrans" cxnId="{616470D8-B986-437C-A261-D3D890060EF3}">
      <dgm:prSet/>
      <dgm:spPr/>
      <dgm:t>
        <a:bodyPr/>
        <a:lstStyle/>
        <a:p>
          <a:endParaRPr lang="en-US"/>
        </a:p>
      </dgm:t>
    </dgm:pt>
    <dgm:pt modelId="{E7809477-3790-4A19-8D2F-F71628FD5FDA}" type="sibTrans" cxnId="{616470D8-B986-437C-A261-D3D890060EF3}">
      <dgm:prSet/>
      <dgm:spPr/>
      <dgm:t>
        <a:bodyPr/>
        <a:lstStyle/>
        <a:p>
          <a:endParaRPr lang="en-US"/>
        </a:p>
      </dgm:t>
    </dgm:pt>
    <dgm:pt modelId="{B49C5AB7-ADC1-4668-BAC2-577218C6864D}">
      <dgm:prSet custT="1"/>
      <dgm:spPr/>
      <dgm:t>
        <a:bodyPr/>
        <a:lstStyle/>
        <a:p>
          <a:pPr rtl="0"/>
          <a:r>
            <a:rPr lang="en-MY" sz="2000" b="1" dirty="0">
              <a:effectLst/>
            </a:rPr>
            <a:t>Any related topic in your field</a:t>
          </a:r>
        </a:p>
      </dgm:t>
    </dgm:pt>
    <dgm:pt modelId="{AFB28B85-7058-4B01-9497-8C4AD4BE5DE5}" type="parTrans" cxnId="{D95CA48D-CDFB-4AEC-93F6-EA7FBE1DBCD2}">
      <dgm:prSet/>
      <dgm:spPr/>
      <dgm:t>
        <a:bodyPr/>
        <a:lstStyle/>
        <a:p>
          <a:endParaRPr lang="en-US"/>
        </a:p>
      </dgm:t>
    </dgm:pt>
    <dgm:pt modelId="{1C70FA61-7B8D-42F1-B5CD-49026CC73FB3}" type="sibTrans" cxnId="{D95CA48D-CDFB-4AEC-93F6-EA7FBE1DBCD2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3FD24-6932-4FBE-B681-100DAC2A093D}" type="pres">
      <dgm:prSet presAssocID="{8C261DE0-946C-45CF-B7C7-341768FDD9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B5A351B9-25DB-4875-AFFB-CAA60DC14D26}" type="pres">
      <dgm:prSet presAssocID="{8C261DE0-946C-45CF-B7C7-341768FDD9F7}" presName="pyramid" presStyleLbl="node1" presStyleIdx="0" presStyleCnt="1" custLinFactNeighborX="21962" custLinFactNeighborY="-1235"/>
      <dgm:spPr/>
    </dgm:pt>
    <dgm:pt modelId="{A5F23369-9A1D-440C-981B-D68219B0673F}" type="pres">
      <dgm:prSet presAssocID="{8C261DE0-946C-45CF-B7C7-341768FDD9F7}" presName="theList" presStyleCnt="0"/>
      <dgm:spPr/>
    </dgm:pt>
    <dgm:pt modelId="{D1640CE8-15F3-46FE-80D1-789352BDF92A}" type="pres">
      <dgm:prSet presAssocID="{B49C5AB7-ADC1-4668-BAC2-577218C6864D}" presName="aNode" presStyleLbl="fgAcc1" presStyleIdx="0" presStyleCnt="4" custScaleX="177600" custLinFactNeighborX="-13832" custLinFactNeighborY="2778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C73D8E-4E5D-4078-A404-0D8951206C4A}" type="pres">
      <dgm:prSet presAssocID="{B49C5AB7-ADC1-4668-BAC2-577218C6864D}" presName="aSpace" presStyleCnt="0"/>
      <dgm:spPr/>
    </dgm:pt>
    <dgm:pt modelId="{06D37D40-F2CF-462D-8BF3-978CDCF00561}" type="pres">
      <dgm:prSet presAssocID="{C2864575-31E4-46F4-BE35-DA84ECF0340C}" presName="aNode" presStyleLbl="fgAcc1" presStyleIdx="1" presStyleCnt="4" custScaleX="177600" custLinFactNeighborX="-42866" custLinFactNeighborY="675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37238B-9C74-4364-A83D-2A4C195EFE19}" type="pres">
      <dgm:prSet presAssocID="{C2864575-31E4-46F4-BE35-DA84ECF0340C}" presName="aSpace" presStyleCnt="0"/>
      <dgm:spPr/>
    </dgm:pt>
    <dgm:pt modelId="{EF1A4717-98C4-496F-9FA7-E7CDCD1014DD}" type="pres">
      <dgm:prSet presAssocID="{69D7D656-80F2-46E7-83B0-AC74CDC4FACD}" presName="aNode" presStyleLbl="fgAcc1" presStyleIdx="2" presStyleCnt="4" custScaleX="177600" custLinFactNeighborX="-13832" custLinFactNeighborY="2778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24F51CD-F833-42C3-A2CC-C799A4664F92}" type="pres">
      <dgm:prSet presAssocID="{69D7D656-80F2-46E7-83B0-AC74CDC4FACD}" presName="aSpace" presStyleCnt="0"/>
      <dgm:spPr/>
    </dgm:pt>
    <dgm:pt modelId="{6880E96E-DB39-4262-BAC7-9D04C93957FD}" type="pres">
      <dgm:prSet presAssocID="{F7CD22B6-2A3B-4FD9-9A7F-55C3F76EF68B}" presName="aNode" presStyleLbl="fgAcc1" presStyleIdx="3" presStyleCnt="4" custScaleX="177600" custLinFactNeighborX="-42866" custLinFactNeighborY="675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D173976-42BC-428B-9764-0C040BCE779A}" type="pres">
      <dgm:prSet presAssocID="{F7CD22B6-2A3B-4FD9-9A7F-55C3F76EF68B}" presName="aSpace" presStyleCnt="0"/>
      <dgm:spPr/>
    </dgm:pt>
  </dgm:ptLst>
  <dgm:cxnLst>
    <dgm:cxn modelId="{616470D8-B986-437C-A261-D3D890060EF3}" srcId="{8C261DE0-946C-45CF-B7C7-341768FDD9F7}" destId="{F7CD22B6-2A3B-4FD9-9A7F-55C3F76EF68B}" srcOrd="3" destOrd="0" parTransId="{1FC02C3C-2CDD-45DE-8152-84B614DA8D96}" sibTransId="{E7809477-3790-4A19-8D2F-F71628FD5FDA}"/>
    <dgm:cxn modelId="{4A4DEDA8-37F0-40CC-BD17-42FBBF9971CC}" type="presOf" srcId="{F7CD22B6-2A3B-4FD9-9A7F-55C3F76EF68B}" destId="{6880E96E-DB39-4262-BAC7-9D04C93957FD}" srcOrd="0" destOrd="0" presId="urn:microsoft.com/office/officeart/2005/8/layout/pyramid2"/>
    <dgm:cxn modelId="{46FD33E6-8ABD-4C43-BE98-AA853B2562AE}" srcId="{8C261DE0-946C-45CF-B7C7-341768FDD9F7}" destId="{69D7D656-80F2-46E7-83B0-AC74CDC4FACD}" srcOrd="2" destOrd="0" parTransId="{602FF47B-43BD-45B5-BADC-3CADC6EF6D88}" sibTransId="{941BA855-456D-46CC-ABDF-834DBB711C45}"/>
    <dgm:cxn modelId="{D95CA48D-CDFB-4AEC-93F6-EA7FBE1DBCD2}" srcId="{8C261DE0-946C-45CF-B7C7-341768FDD9F7}" destId="{B49C5AB7-ADC1-4668-BAC2-577218C6864D}" srcOrd="0" destOrd="0" parTransId="{AFB28B85-7058-4B01-9497-8C4AD4BE5DE5}" sibTransId="{1C70FA61-7B8D-42F1-B5CD-49026CC73FB3}"/>
    <dgm:cxn modelId="{123A1FF8-A6BD-4957-B794-0880D9120FE8}" type="presOf" srcId="{69D7D656-80F2-46E7-83B0-AC74CDC4FACD}" destId="{EF1A4717-98C4-496F-9FA7-E7CDCD1014DD}" srcOrd="0" destOrd="0" presId="urn:microsoft.com/office/officeart/2005/8/layout/pyramid2"/>
    <dgm:cxn modelId="{B54A9FF6-1F12-4C0F-9AFD-535F382495D7}" type="presOf" srcId="{B49C5AB7-ADC1-4668-BAC2-577218C6864D}" destId="{D1640CE8-15F3-46FE-80D1-789352BDF92A}" srcOrd="0" destOrd="0" presId="urn:microsoft.com/office/officeart/2005/8/layout/pyramid2"/>
    <dgm:cxn modelId="{FFA0681A-990D-48ED-A3F1-C4BA99482415}" srcId="{8C261DE0-946C-45CF-B7C7-341768FDD9F7}" destId="{C2864575-31E4-46F4-BE35-DA84ECF0340C}" srcOrd="1" destOrd="0" parTransId="{4107E6DA-C916-4AD7-A8CB-B31E881C0CBC}" sibTransId="{9A84BAB5-765F-4F0A-A732-73E5F58660B9}"/>
    <dgm:cxn modelId="{574E5BF0-52EA-4427-ADFB-09182D7A4C24}" type="presOf" srcId="{C2864575-31E4-46F4-BE35-DA84ECF0340C}" destId="{06D37D40-F2CF-462D-8BF3-978CDCF00561}" srcOrd="0" destOrd="0" presId="urn:microsoft.com/office/officeart/2005/8/layout/pyramid2"/>
    <dgm:cxn modelId="{F990F76B-150A-4EF8-BA99-901B5746149C}" type="presOf" srcId="{8C261DE0-946C-45CF-B7C7-341768FDD9F7}" destId="{39E3FD24-6932-4FBE-B681-100DAC2A093D}" srcOrd="0" destOrd="0" presId="urn:microsoft.com/office/officeart/2005/8/layout/pyramid2"/>
    <dgm:cxn modelId="{2E300340-BB6A-4F5D-9F40-AEE6ACAA4DBF}" type="presParOf" srcId="{39E3FD24-6932-4FBE-B681-100DAC2A093D}" destId="{B5A351B9-25DB-4875-AFFB-CAA60DC14D26}" srcOrd="0" destOrd="0" presId="urn:microsoft.com/office/officeart/2005/8/layout/pyramid2"/>
    <dgm:cxn modelId="{9815A1BE-F561-464A-AE0B-D936670E257A}" type="presParOf" srcId="{39E3FD24-6932-4FBE-B681-100DAC2A093D}" destId="{A5F23369-9A1D-440C-981B-D68219B0673F}" srcOrd="1" destOrd="0" presId="urn:microsoft.com/office/officeart/2005/8/layout/pyramid2"/>
    <dgm:cxn modelId="{9C5C0D87-0C67-4162-805F-9E6510FED8A4}" type="presParOf" srcId="{A5F23369-9A1D-440C-981B-D68219B0673F}" destId="{D1640CE8-15F3-46FE-80D1-789352BDF92A}" srcOrd="0" destOrd="0" presId="urn:microsoft.com/office/officeart/2005/8/layout/pyramid2"/>
    <dgm:cxn modelId="{A223A6E2-CB90-4228-B5E2-128CE634F32D}" type="presParOf" srcId="{A5F23369-9A1D-440C-981B-D68219B0673F}" destId="{AFC73D8E-4E5D-4078-A404-0D8951206C4A}" srcOrd="1" destOrd="0" presId="urn:microsoft.com/office/officeart/2005/8/layout/pyramid2"/>
    <dgm:cxn modelId="{65183D3B-6828-48CA-957C-82F2BCDA3BB8}" type="presParOf" srcId="{A5F23369-9A1D-440C-981B-D68219B0673F}" destId="{06D37D40-F2CF-462D-8BF3-978CDCF00561}" srcOrd="2" destOrd="0" presId="urn:microsoft.com/office/officeart/2005/8/layout/pyramid2"/>
    <dgm:cxn modelId="{21290C44-D29B-4C6D-8CF0-FED8B040A83E}" type="presParOf" srcId="{A5F23369-9A1D-440C-981B-D68219B0673F}" destId="{D537238B-9C74-4364-A83D-2A4C195EFE19}" srcOrd="3" destOrd="0" presId="urn:microsoft.com/office/officeart/2005/8/layout/pyramid2"/>
    <dgm:cxn modelId="{9DCE575B-D04D-442B-8859-1D9E44C4D114}" type="presParOf" srcId="{A5F23369-9A1D-440C-981B-D68219B0673F}" destId="{EF1A4717-98C4-496F-9FA7-E7CDCD1014DD}" srcOrd="4" destOrd="0" presId="urn:microsoft.com/office/officeart/2005/8/layout/pyramid2"/>
    <dgm:cxn modelId="{51CD45E1-D883-449A-9AF5-B013D3185B16}" type="presParOf" srcId="{A5F23369-9A1D-440C-981B-D68219B0673F}" destId="{324F51CD-F833-42C3-A2CC-C799A4664F92}" srcOrd="5" destOrd="0" presId="urn:microsoft.com/office/officeart/2005/8/layout/pyramid2"/>
    <dgm:cxn modelId="{F7FE1483-33AD-43CB-A154-92F59D036974}" type="presParOf" srcId="{A5F23369-9A1D-440C-981B-D68219B0673F}" destId="{6880E96E-DB39-4262-BAC7-9D04C93957FD}" srcOrd="6" destOrd="0" presId="urn:microsoft.com/office/officeart/2005/8/layout/pyramid2"/>
    <dgm:cxn modelId="{9B9C6ED1-84F3-4C5F-84CD-857182066045}" type="presParOf" srcId="{A5F23369-9A1D-440C-981B-D68219B0673F}" destId="{4D173976-42BC-428B-9764-0C040BCE779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F738D-4C8C-4DAC-BF66-215DBC284CA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F06C03-BC25-40ED-AA57-1A5F20A8BB1D}">
      <dgm:prSet custT="1"/>
      <dgm:spPr/>
      <dgm:t>
        <a:bodyPr/>
        <a:lstStyle/>
        <a:p>
          <a:pPr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C7C92-2751-48C1-A7EA-D6C818B33A59}" type="parTrans" cxnId="{DB370470-50BB-43B5-BA09-688AF028705C}">
      <dgm:prSet/>
      <dgm:spPr/>
      <dgm:t>
        <a:bodyPr/>
        <a:lstStyle/>
        <a:p>
          <a:endParaRPr lang="en-US"/>
        </a:p>
      </dgm:t>
    </dgm:pt>
    <dgm:pt modelId="{0A41A0C0-9509-4E64-84BF-ED1216B868F5}" type="sibTrans" cxnId="{DB370470-50BB-43B5-BA09-688AF028705C}">
      <dgm:prSet/>
      <dgm:spPr/>
      <dgm:t>
        <a:bodyPr/>
        <a:lstStyle/>
        <a:p>
          <a:endParaRPr lang="en-US"/>
        </a:p>
      </dgm:t>
    </dgm:pt>
    <dgm:pt modelId="{68EAD1B2-B79A-4403-863D-4DA024EC28AF}">
      <dgm:prSet custT="1"/>
      <dgm:spPr/>
      <dgm:t>
        <a:bodyPr/>
        <a:lstStyle/>
        <a:p>
          <a:pPr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6DB2A-2361-4DFD-AD7C-9A855BC0E46E}" type="parTrans" cxnId="{36CF5A4D-A01B-4405-837A-B32691989855}">
      <dgm:prSet/>
      <dgm:spPr/>
      <dgm:t>
        <a:bodyPr/>
        <a:lstStyle/>
        <a:p>
          <a:endParaRPr lang="en-US"/>
        </a:p>
      </dgm:t>
    </dgm:pt>
    <dgm:pt modelId="{E81054DC-A2E4-4F48-9934-69FB9B360B8F}" type="sibTrans" cxnId="{36CF5A4D-A01B-4405-837A-B32691989855}">
      <dgm:prSet/>
      <dgm:spPr/>
      <dgm:t>
        <a:bodyPr/>
        <a:lstStyle/>
        <a:p>
          <a:endParaRPr lang="en-US"/>
        </a:p>
      </dgm:t>
    </dgm:pt>
    <dgm:pt modelId="{C3312917-D141-4639-96C2-0F311D481584}">
      <dgm:prSet custT="1"/>
      <dgm:spPr/>
      <dgm:t>
        <a:bodyPr/>
        <a:lstStyle/>
        <a:p>
          <a:pPr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D29A6-FEE5-4140-B09C-6B00CAB61C25}" type="parTrans" cxnId="{A17275DD-BA2F-4992-BFBF-27DFD0E48653}">
      <dgm:prSet/>
      <dgm:spPr/>
      <dgm:t>
        <a:bodyPr/>
        <a:lstStyle/>
        <a:p>
          <a:endParaRPr lang="en-US"/>
        </a:p>
      </dgm:t>
    </dgm:pt>
    <dgm:pt modelId="{1130FD74-ECBB-43EE-865C-B92C3A0EB6A5}" type="sibTrans" cxnId="{A17275DD-BA2F-4992-BFBF-27DFD0E48653}">
      <dgm:prSet/>
      <dgm:spPr/>
      <dgm:t>
        <a:bodyPr/>
        <a:lstStyle/>
        <a:p>
          <a:endParaRPr lang="en-US"/>
        </a:p>
      </dgm:t>
    </dgm:pt>
    <dgm:pt modelId="{3181ECE8-C9D7-4FF4-B30E-2ACE0B602631}">
      <dgm:prSet custT="1"/>
      <dgm:spPr/>
      <dgm:t>
        <a:bodyPr/>
        <a:lstStyle/>
        <a:p>
          <a:pPr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0E96A-89CD-499F-8BE9-FD206ACBA7F6}" type="parTrans" cxnId="{F2D180EB-F0C5-4E32-AAAC-FBB257B3B49B}">
      <dgm:prSet/>
      <dgm:spPr/>
      <dgm:t>
        <a:bodyPr/>
        <a:lstStyle/>
        <a:p>
          <a:endParaRPr lang="en-US"/>
        </a:p>
      </dgm:t>
    </dgm:pt>
    <dgm:pt modelId="{E4D04DBA-FA13-4B47-B1D6-5357D38C0236}" type="sibTrans" cxnId="{F2D180EB-F0C5-4E32-AAAC-FBB257B3B49B}">
      <dgm:prSet/>
      <dgm:spPr/>
      <dgm:t>
        <a:bodyPr/>
        <a:lstStyle/>
        <a:p>
          <a:endParaRPr lang="en-US"/>
        </a:p>
      </dgm:t>
    </dgm:pt>
    <dgm:pt modelId="{B216CB8D-0E0E-4295-B254-9DF5A3DA7A77}">
      <dgm:prSet custT="1"/>
      <dgm:spPr/>
      <dgm:t>
        <a:bodyPr/>
        <a:lstStyle/>
        <a:p>
          <a:pPr rtl="0"/>
          <a:r>
            <a:rPr lang="en-US" sz="2200" b="0" dirty="0"/>
            <a:t>Find out any related topic / issue for your project </a:t>
          </a:r>
          <a:r>
            <a:rPr lang="en-US" sz="2200" b="0" dirty="0" smtClean="0"/>
            <a:t>paper.</a:t>
          </a:r>
          <a:endParaRPr lang="en-MY" sz="2200" b="0" dirty="0"/>
        </a:p>
      </dgm:t>
    </dgm:pt>
    <dgm:pt modelId="{842EAA37-32E8-4956-8504-CB01E0477A09}" type="parTrans" cxnId="{2CE3F17C-094A-4781-8435-7EE67A3C565B}">
      <dgm:prSet/>
      <dgm:spPr/>
      <dgm:t>
        <a:bodyPr/>
        <a:lstStyle/>
        <a:p>
          <a:endParaRPr lang="en-US"/>
        </a:p>
      </dgm:t>
    </dgm:pt>
    <dgm:pt modelId="{4D489921-3D89-4A3D-B2AD-D18D2C6ED35A}" type="sibTrans" cxnId="{2CE3F17C-094A-4781-8435-7EE67A3C565B}">
      <dgm:prSet/>
      <dgm:spPr/>
      <dgm:t>
        <a:bodyPr/>
        <a:lstStyle/>
        <a:p>
          <a:endParaRPr lang="en-US"/>
        </a:p>
      </dgm:t>
    </dgm:pt>
    <dgm:pt modelId="{90D036AE-983E-4B78-9B85-AE26F92B684A}">
      <dgm:prSet custT="1"/>
      <dgm:spPr/>
      <dgm:t>
        <a:bodyPr/>
        <a:lstStyle/>
        <a:p>
          <a:pPr rtl="0"/>
          <a:r>
            <a:rPr lang="en-US" sz="2200" b="0" dirty="0"/>
            <a:t>Make appointment with your advisor</a:t>
          </a:r>
          <a:endParaRPr lang="en-MY" sz="2200" b="0" dirty="0"/>
        </a:p>
      </dgm:t>
    </dgm:pt>
    <dgm:pt modelId="{F041424E-95FB-4930-8504-A63D060EBAD1}" type="parTrans" cxnId="{286BF99E-CC40-443E-A478-5B640AAB7600}">
      <dgm:prSet/>
      <dgm:spPr/>
      <dgm:t>
        <a:bodyPr/>
        <a:lstStyle/>
        <a:p>
          <a:endParaRPr lang="en-US"/>
        </a:p>
      </dgm:t>
    </dgm:pt>
    <dgm:pt modelId="{F8C219DC-CA29-4AC7-940E-08851F726CD4}" type="sibTrans" cxnId="{286BF99E-CC40-443E-A478-5B640AAB7600}">
      <dgm:prSet/>
      <dgm:spPr/>
      <dgm:t>
        <a:bodyPr/>
        <a:lstStyle/>
        <a:p>
          <a:endParaRPr lang="en-US"/>
        </a:p>
      </dgm:t>
    </dgm:pt>
    <dgm:pt modelId="{78415A57-8DA8-4BDC-8B1D-05332547C07F}">
      <dgm:prSet custT="1"/>
      <dgm:spPr/>
      <dgm:t>
        <a:bodyPr/>
        <a:lstStyle/>
        <a:p>
          <a:pPr rtl="0"/>
          <a:r>
            <a:rPr lang="en-US" sz="2200" b="0" dirty="0"/>
            <a:t>Discuss your area of research with your advisor</a:t>
          </a:r>
          <a:endParaRPr lang="en-MY" sz="2200" b="0" dirty="0"/>
        </a:p>
      </dgm:t>
    </dgm:pt>
    <dgm:pt modelId="{A8083E8E-CBD7-48A4-A0D9-E8BE621BF0DC}" type="parTrans" cxnId="{4B0A8E56-337F-436D-AA1C-3D052175FDE4}">
      <dgm:prSet/>
      <dgm:spPr/>
      <dgm:t>
        <a:bodyPr/>
        <a:lstStyle/>
        <a:p>
          <a:endParaRPr lang="en-US"/>
        </a:p>
      </dgm:t>
    </dgm:pt>
    <dgm:pt modelId="{DC8F232B-E582-486F-AF11-2058860C7743}" type="sibTrans" cxnId="{4B0A8E56-337F-436D-AA1C-3D052175FDE4}">
      <dgm:prSet/>
      <dgm:spPr/>
      <dgm:t>
        <a:bodyPr/>
        <a:lstStyle/>
        <a:p>
          <a:endParaRPr lang="en-US"/>
        </a:p>
      </dgm:t>
    </dgm:pt>
    <dgm:pt modelId="{740D8D7A-40A3-4F71-8AE8-96F9DEBD8227}">
      <dgm:prSet custT="1"/>
      <dgm:spPr/>
      <dgm:t>
        <a:bodyPr/>
        <a:lstStyle/>
        <a:p>
          <a:pPr rtl="0"/>
          <a:r>
            <a:rPr lang="en-US" sz="2200" b="0" dirty="0"/>
            <a:t>Confirm your research topic with your advisor</a:t>
          </a:r>
          <a:endParaRPr lang="en-MY" sz="2200" b="0" dirty="0"/>
        </a:p>
      </dgm:t>
    </dgm:pt>
    <dgm:pt modelId="{6C79E5FD-03AC-407C-ADB9-5312103867FD}" type="parTrans" cxnId="{C4E63CFE-589B-44FF-B7F0-59D92F27A45C}">
      <dgm:prSet/>
      <dgm:spPr/>
      <dgm:t>
        <a:bodyPr/>
        <a:lstStyle/>
        <a:p>
          <a:endParaRPr lang="en-US"/>
        </a:p>
      </dgm:t>
    </dgm:pt>
    <dgm:pt modelId="{56A9B3FB-A3E7-49C0-A67C-E6900E73D188}" type="sibTrans" cxnId="{C4E63CFE-589B-44FF-B7F0-59D92F27A45C}">
      <dgm:prSet/>
      <dgm:spPr/>
      <dgm:t>
        <a:bodyPr/>
        <a:lstStyle/>
        <a:p>
          <a:endParaRPr lang="en-US"/>
        </a:p>
      </dgm:t>
    </dgm:pt>
    <dgm:pt modelId="{83964D77-7595-4DEC-BDE6-73848C0C435E}">
      <dgm:prSet custT="1"/>
      <dgm:spPr/>
      <dgm:t>
        <a:bodyPr/>
        <a:lstStyle/>
        <a:p>
          <a:pPr rtl="0"/>
          <a:r>
            <a:rPr lang="en-US" sz="2200" b="0" dirty="0" smtClean="0"/>
            <a:t>Preferably make sure the </a:t>
          </a:r>
          <a:r>
            <a:rPr lang="en-US" sz="2200" b="0" dirty="0" smtClean="0">
              <a:solidFill>
                <a:srgbClr val="FF0000"/>
              </a:solidFill>
            </a:rPr>
            <a:t>data required </a:t>
          </a:r>
          <a:r>
            <a:rPr lang="en-US" sz="2200" b="0" dirty="0" smtClean="0"/>
            <a:t>is </a:t>
          </a:r>
          <a:r>
            <a:rPr lang="en-US" sz="2200" b="1" dirty="0" smtClean="0">
              <a:solidFill>
                <a:srgbClr val="FF0000"/>
              </a:solidFill>
            </a:rPr>
            <a:t>available</a:t>
          </a:r>
          <a:r>
            <a:rPr lang="en-US" sz="2200" b="0" dirty="0" smtClean="0"/>
            <a:t>.</a:t>
          </a:r>
          <a:endParaRPr lang="en-MY" sz="2200" b="0" dirty="0"/>
        </a:p>
      </dgm:t>
    </dgm:pt>
    <dgm:pt modelId="{7741019D-3CE3-43B0-B613-2FDCE5C736D9}" type="parTrans" cxnId="{70B4892B-5264-4DFC-8415-DB78F51FCFC2}">
      <dgm:prSet/>
      <dgm:spPr/>
      <dgm:t>
        <a:bodyPr/>
        <a:lstStyle/>
        <a:p>
          <a:endParaRPr lang="en-MY"/>
        </a:p>
      </dgm:t>
    </dgm:pt>
    <dgm:pt modelId="{43631320-899D-431B-903F-E4A0C9E53E6A}" type="sibTrans" cxnId="{70B4892B-5264-4DFC-8415-DB78F51FCFC2}">
      <dgm:prSet/>
      <dgm:spPr/>
      <dgm:t>
        <a:bodyPr/>
        <a:lstStyle/>
        <a:p>
          <a:endParaRPr lang="en-MY"/>
        </a:p>
      </dgm:t>
    </dgm:pt>
    <dgm:pt modelId="{C2E6124C-8C88-4EB9-AF44-36E0C7859C20}" type="pres">
      <dgm:prSet presAssocID="{ECAF738D-4C8C-4DAC-BF66-215DBC284C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0BBE07D-00A2-4798-B330-D19B27286B74}" type="pres">
      <dgm:prSet presAssocID="{7AF06C03-BC25-40ED-AA57-1A5F20A8BB1D}" presName="composite" presStyleCnt="0"/>
      <dgm:spPr/>
    </dgm:pt>
    <dgm:pt modelId="{6E090AF1-D742-4CBB-B1BD-1CDBE5E3B21B}" type="pres">
      <dgm:prSet presAssocID="{7AF06C03-BC25-40ED-AA57-1A5F20A8BB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007D80F-AFC2-4A12-94DB-163C1F638519}" type="pres">
      <dgm:prSet presAssocID="{7AF06C03-BC25-40ED-AA57-1A5F20A8BB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553A310-9466-48E4-8EE0-E24827D42926}" type="pres">
      <dgm:prSet presAssocID="{0A41A0C0-9509-4E64-84BF-ED1216B868F5}" presName="sp" presStyleCnt="0"/>
      <dgm:spPr/>
    </dgm:pt>
    <dgm:pt modelId="{277A3883-C791-494F-AA89-32C5F6276B95}" type="pres">
      <dgm:prSet presAssocID="{68EAD1B2-B79A-4403-863D-4DA024EC28AF}" presName="composite" presStyleCnt="0"/>
      <dgm:spPr/>
    </dgm:pt>
    <dgm:pt modelId="{43C40A41-8ECD-418B-9894-8ED36644A045}" type="pres">
      <dgm:prSet presAssocID="{68EAD1B2-B79A-4403-863D-4DA024EC28A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820149-D703-405C-8CE6-CC68424C27A0}" type="pres">
      <dgm:prSet presAssocID="{68EAD1B2-B79A-4403-863D-4DA024EC28A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C5AF59-2DBA-44A1-BC1E-C21B1CB138E2}" type="pres">
      <dgm:prSet presAssocID="{E81054DC-A2E4-4F48-9934-69FB9B360B8F}" presName="sp" presStyleCnt="0"/>
      <dgm:spPr/>
    </dgm:pt>
    <dgm:pt modelId="{3F852047-28E5-47B2-8A83-5FA7445B0F44}" type="pres">
      <dgm:prSet presAssocID="{C3312917-D141-4639-96C2-0F311D481584}" presName="composite" presStyleCnt="0"/>
      <dgm:spPr/>
    </dgm:pt>
    <dgm:pt modelId="{4CC00A4F-451B-49E6-837B-927C04A5E33E}" type="pres">
      <dgm:prSet presAssocID="{C3312917-D141-4639-96C2-0F311D4815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3A4FF9F-CDBD-4747-A098-160961B48C95}" type="pres">
      <dgm:prSet presAssocID="{C3312917-D141-4639-96C2-0F311D4815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C4228A9-59CC-40A8-A79F-4C93B267417F}" type="pres">
      <dgm:prSet presAssocID="{1130FD74-ECBB-43EE-865C-B92C3A0EB6A5}" presName="sp" presStyleCnt="0"/>
      <dgm:spPr/>
    </dgm:pt>
    <dgm:pt modelId="{8CA9CC1C-93D4-4509-9B6C-33EECF4956B9}" type="pres">
      <dgm:prSet presAssocID="{3181ECE8-C9D7-4FF4-B30E-2ACE0B602631}" presName="composite" presStyleCnt="0"/>
      <dgm:spPr/>
    </dgm:pt>
    <dgm:pt modelId="{E4491CB2-06A1-48B7-879C-C65D0D5FFC80}" type="pres">
      <dgm:prSet presAssocID="{3181ECE8-C9D7-4FF4-B30E-2ACE0B60263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22465E-F4AA-44B5-A44B-087A856B2505}" type="pres">
      <dgm:prSet presAssocID="{3181ECE8-C9D7-4FF4-B30E-2ACE0B60263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5F21561-A13D-4E17-89F2-83D975B481B2}" type="presOf" srcId="{C3312917-D141-4639-96C2-0F311D481584}" destId="{4CC00A4F-451B-49E6-837B-927C04A5E33E}" srcOrd="0" destOrd="0" presId="urn:microsoft.com/office/officeart/2005/8/layout/chevron2"/>
    <dgm:cxn modelId="{8276716C-EDB3-4A18-B822-9616AB410EE6}" type="presOf" srcId="{7AF06C03-BC25-40ED-AA57-1A5F20A8BB1D}" destId="{6E090AF1-D742-4CBB-B1BD-1CDBE5E3B21B}" srcOrd="0" destOrd="0" presId="urn:microsoft.com/office/officeart/2005/8/layout/chevron2"/>
    <dgm:cxn modelId="{C4E63CFE-589B-44FF-B7F0-59D92F27A45C}" srcId="{3181ECE8-C9D7-4FF4-B30E-2ACE0B602631}" destId="{740D8D7A-40A3-4F71-8AE8-96F9DEBD8227}" srcOrd="0" destOrd="0" parTransId="{6C79E5FD-03AC-407C-ADB9-5312103867FD}" sibTransId="{56A9B3FB-A3E7-49C0-A67C-E6900E73D188}"/>
    <dgm:cxn modelId="{596E051C-BF38-460B-8F4D-B770909684E8}" type="presOf" srcId="{3181ECE8-C9D7-4FF4-B30E-2ACE0B602631}" destId="{E4491CB2-06A1-48B7-879C-C65D0D5FFC80}" srcOrd="0" destOrd="0" presId="urn:microsoft.com/office/officeart/2005/8/layout/chevron2"/>
    <dgm:cxn modelId="{822BBF08-28B9-4871-8E69-BD11264A1D42}" type="presOf" srcId="{ECAF738D-4C8C-4DAC-BF66-215DBC284CA7}" destId="{C2E6124C-8C88-4EB9-AF44-36E0C7859C20}" srcOrd="0" destOrd="0" presId="urn:microsoft.com/office/officeart/2005/8/layout/chevron2"/>
    <dgm:cxn modelId="{8564E205-7A9F-43F6-9510-F8E6C3991ED5}" type="presOf" srcId="{90D036AE-983E-4B78-9B85-AE26F92B684A}" destId="{12820149-D703-405C-8CE6-CC68424C27A0}" srcOrd="0" destOrd="0" presId="urn:microsoft.com/office/officeart/2005/8/layout/chevron2"/>
    <dgm:cxn modelId="{B6E28D1F-62CA-4B5A-A786-EC5DA5ADBDDF}" type="presOf" srcId="{740D8D7A-40A3-4F71-8AE8-96F9DEBD8227}" destId="{B522465E-F4AA-44B5-A44B-087A856B2505}" srcOrd="0" destOrd="0" presId="urn:microsoft.com/office/officeart/2005/8/layout/chevron2"/>
    <dgm:cxn modelId="{A17275DD-BA2F-4992-BFBF-27DFD0E48653}" srcId="{ECAF738D-4C8C-4DAC-BF66-215DBC284CA7}" destId="{C3312917-D141-4639-96C2-0F311D481584}" srcOrd="2" destOrd="0" parTransId="{033D29A6-FEE5-4140-B09C-6B00CAB61C25}" sibTransId="{1130FD74-ECBB-43EE-865C-B92C3A0EB6A5}"/>
    <dgm:cxn modelId="{4B0A8E56-337F-436D-AA1C-3D052175FDE4}" srcId="{C3312917-D141-4639-96C2-0F311D481584}" destId="{78415A57-8DA8-4BDC-8B1D-05332547C07F}" srcOrd="0" destOrd="0" parTransId="{A8083E8E-CBD7-48A4-A0D9-E8BE621BF0DC}" sibTransId="{DC8F232B-E582-486F-AF11-2058860C7743}"/>
    <dgm:cxn modelId="{2727C2DB-1AC1-46F8-82DA-CAE9BBC00D00}" type="presOf" srcId="{78415A57-8DA8-4BDC-8B1D-05332547C07F}" destId="{93A4FF9F-CDBD-4747-A098-160961B48C95}" srcOrd="0" destOrd="0" presId="urn:microsoft.com/office/officeart/2005/8/layout/chevron2"/>
    <dgm:cxn modelId="{AC33085C-9F74-45E1-ABD4-EEF523A99C9F}" type="presOf" srcId="{B216CB8D-0E0E-4295-B254-9DF5A3DA7A77}" destId="{B007D80F-AFC2-4A12-94DB-163C1F638519}" srcOrd="0" destOrd="0" presId="urn:microsoft.com/office/officeart/2005/8/layout/chevron2"/>
    <dgm:cxn modelId="{70B4892B-5264-4DFC-8415-DB78F51FCFC2}" srcId="{7AF06C03-BC25-40ED-AA57-1A5F20A8BB1D}" destId="{83964D77-7595-4DEC-BDE6-73848C0C435E}" srcOrd="1" destOrd="0" parTransId="{7741019D-3CE3-43B0-B613-2FDCE5C736D9}" sibTransId="{43631320-899D-431B-903F-E4A0C9E53E6A}"/>
    <dgm:cxn modelId="{286BF99E-CC40-443E-A478-5B640AAB7600}" srcId="{68EAD1B2-B79A-4403-863D-4DA024EC28AF}" destId="{90D036AE-983E-4B78-9B85-AE26F92B684A}" srcOrd="0" destOrd="0" parTransId="{F041424E-95FB-4930-8504-A63D060EBAD1}" sibTransId="{F8C219DC-CA29-4AC7-940E-08851F726CD4}"/>
    <dgm:cxn modelId="{2CE3F17C-094A-4781-8435-7EE67A3C565B}" srcId="{7AF06C03-BC25-40ED-AA57-1A5F20A8BB1D}" destId="{B216CB8D-0E0E-4295-B254-9DF5A3DA7A77}" srcOrd="0" destOrd="0" parTransId="{842EAA37-32E8-4956-8504-CB01E0477A09}" sibTransId="{4D489921-3D89-4A3D-B2AD-D18D2C6ED35A}"/>
    <dgm:cxn modelId="{DB370470-50BB-43B5-BA09-688AF028705C}" srcId="{ECAF738D-4C8C-4DAC-BF66-215DBC284CA7}" destId="{7AF06C03-BC25-40ED-AA57-1A5F20A8BB1D}" srcOrd="0" destOrd="0" parTransId="{0A9C7C92-2751-48C1-A7EA-D6C818B33A59}" sibTransId="{0A41A0C0-9509-4E64-84BF-ED1216B868F5}"/>
    <dgm:cxn modelId="{36CF5A4D-A01B-4405-837A-B32691989855}" srcId="{ECAF738D-4C8C-4DAC-BF66-215DBC284CA7}" destId="{68EAD1B2-B79A-4403-863D-4DA024EC28AF}" srcOrd="1" destOrd="0" parTransId="{5F06DB2A-2361-4DFD-AD7C-9A855BC0E46E}" sibTransId="{E81054DC-A2E4-4F48-9934-69FB9B360B8F}"/>
    <dgm:cxn modelId="{8FE12FA0-747A-44D2-9B67-DA37C5B085A5}" type="presOf" srcId="{68EAD1B2-B79A-4403-863D-4DA024EC28AF}" destId="{43C40A41-8ECD-418B-9894-8ED36644A045}" srcOrd="0" destOrd="0" presId="urn:microsoft.com/office/officeart/2005/8/layout/chevron2"/>
    <dgm:cxn modelId="{A5891420-4168-4EC7-B747-C0BC84F4A0DA}" type="presOf" srcId="{83964D77-7595-4DEC-BDE6-73848C0C435E}" destId="{B007D80F-AFC2-4A12-94DB-163C1F638519}" srcOrd="0" destOrd="1" presId="urn:microsoft.com/office/officeart/2005/8/layout/chevron2"/>
    <dgm:cxn modelId="{F2D180EB-F0C5-4E32-AAAC-FBB257B3B49B}" srcId="{ECAF738D-4C8C-4DAC-BF66-215DBC284CA7}" destId="{3181ECE8-C9D7-4FF4-B30E-2ACE0B602631}" srcOrd="3" destOrd="0" parTransId="{6940E96A-89CD-499F-8BE9-FD206ACBA7F6}" sibTransId="{E4D04DBA-FA13-4B47-B1D6-5357D38C0236}"/>
    <dgm:cxn modelId="{896D05A8-D3AD-4118-A822-E44CF96E1C7D}" type="presParOf" srcId="{C2E6124C-8C88-4EB9-AF44-36E0C7859C20}" destId="{D0BBE07D-00A2-4798-B330-D19B27286B74}" srcOrd="0" destOrd="0" presId="urn:microsoft.com/office/officeart/2005/8/layout/chevron2"/>
    <dgm:cxn modelId="{ED614690-3ECB-48F3-BE40-614A998FD2A1}" type="presParOf" srcId="{D0BBE07D-00A2-4798-B330-D19B27286B74}" destId="{6E090AF1-D742-4CBB-B1BD-1CDBE5E3B21B}" srcOrd="0" destOrd="0" presId="urn:microsoft.com/office/officeart/2005/8/layout/chevron2"/>
    <dgm:cxn modelId="{3834685C-F5B8-41CA-B17C-05828392CFE3}" type="presParOf" srcId="{D0BBE07D-00A2-4798-B330-D19B27286B74}" destId="{B007D80F-AFC2-4A12-94DB-163C1F638519}" srcOrd="1" destOrd="0" presId="urn:microsoft.com/office/officeart/2005/8/layout/chevron2"/>
    <dgm:cxn modelId="{CB90104F-0755-49EC-BBA7-5D4EAAC52FC2}" type="presParOf" srcId="{C2E6124C-8C88-4EB9-AF44-36E0C7859C20}" destId="{5553A310-9466-48E4-8EE0-E24827D42926}" srcOrd="1" destOrd="0" presId="urn:microsoft.com/office/officeart/2005/8/layout/chevron2"/>
    <dgm:cxn modelId="{7FAEBA53-B603-4068-A625-738FF86F6368}" type="presParOf" srcId="{C2E6124C-8C88-4EB9-AF44-36E0C7859C20}" destId="{277A3883-C791-494F-AA89-32C5F6276B95}" srcOrd="2" destOrd="0" presId="urn:microsoft.com/office/officeart/2005/8/layout/chevron2"/>
    <dgm:cxn modelId="{E7274D2C-EF9E-4A78-B6C9-B23883B274DA}" type="presParOf" srcId="{277A3883-C791-494F-AA89-32C5F6276B95}" destId="{43C40A41-8ECD-418B-9894-8ED36644A045}" srcOrd="0" destOrd="0" presId="urn:microsoft.com/office/officeart/2005/8/layout/chevron2"/>
    <dgm:cxn modelId="{A611D331-B6A9-438C-97CE-9BDDF866680C}" type="presParOf" srcId="{277A3883-C791-494F-AA89-32C5F6276B95}" destId="{12820149-D703-405C-8CE6-CC68424C27A0}" srcOrd="1" destOrd="0" presId="urn:microsoft.com/office/officeart/2005/8/layout/chevron2"/>
    <dgm:cxn modelId="{CF7283A8-7966-4EB5-9912-C7B5809B1A69}" type="presParOf" srcId="{C2E6124C-8C88-4EB9-AF44-36E0C7859C20}" destId="{8EC5AF59-2DBA-44A1-BC1E-C21B1CB138E2}" srcOrd="3" destOrd="0" presId="urn:microsoft.com/office/officeart/2005/8/layout/chevron2"/>
    <dgm:cxn modelId="{A7ACB122-9FEB-4D01-B7F9-B1458D977975}" type="presParOf" srcId="{C2E6124C-8C88-4EB9-AF44-36E0C7859C20}" destId="{3F852047-28E5-47B2-8A83-5FA7445B0F44}" srcOrd="4" destOrd="0" presId="urn:microsoft.com/office/officeart/2005/8/layout/chevron2"/>
    <dgm:cxn modelId="{5A693F88-604C-467C-A1D2-7CC8BBB831A5}" type="presParOf" srcId="{3F852047-28E5-47B2-8A83-5FA7445B0F44}" destId="{4CC00A4F-451B-49E6-837B-927C04A5E33E}" srcOrd="0" destOrd="0" presId="urn:microsoft.com/office/officeart/2005/8/layout/chevron2"/>
    <dgm:cxn modelId="{513B8F38-4642-41FA-9F74-A2D7E18C987F}" type="presParOf" srcId="{3F852047-28E5-47B2-8A83-5FA7445B0F44}" destId="{93A4FF9F-CDBD-4747-A098-160961B48C95}" srcOrd="1" destOrd="0" presId="urn:microsoft.com/office/officeart/2005/8/layout/chevron2"/>
    <dgm:cxn modelId="{5C3C21A3-17E5-4F60-A820-2946C75EFE42}" type="presParOf" srcId="{C2E6124C-8C88-4EB9-AF44-36E0C7859C20}" destId="{DC4228A9-59CC-40A8-A79F-4C93B267417F}" srcOrd="5" destOrd="0" presId="urn:microsoft.com/office/officeart/2005/8/layout/chevron2"/>
    <dgm:cxn modelId="{2EF71D1C-1737-40C5-BE47-DFB543B74455}" type="presParOf" srcId="{C2E6124C-8C88-4EB9-AF44-36E0C7859C20}" destId="{8CA9CC1C-93D4-4509-9B6C-33EECF4956B9}" srcOrd="6" destOrd="0" presId="urn:microsoft.com/office/officeart/2005/8/layout/chevron2"/>
    <dgm:cxn modelId="{778148FF-476E-4C00-8126-EF4E54D77EF0}" type="presParOf" srcId="{8CA9CC1C-93D4-4509-9B6C-33EECF4956B9}" destId="{E4491CB2-06A1-48B7-879C-C65D0D5FFC80}" srcOrd="0" destOrd="0" presId="urn:microsoft.com/office/officeart/2005/8/layout/chevron2"/>
    <dgm:cxn modelId="{149D1F23-9674-4527-BE7E-54ADA374634E}" type="presParOf" srcId="{8CA9CC1C-93D4-4509-9B6C-33EECF4956B9}" destId="{B522465E-F4AA-44B5-A44B-087A856B25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2F299-7A19-400B-A4CE-CDC7F71F9A7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1B26DE-6758-47C4-B153-75C004C8117F}">
      <dgm:prSet phldrT="[Text]" custT="1"/>
      <dgm:spPr/>
      <dgm:t>
        <a:bodyPr/>
        <a:lstStyle/>
        <a:p>
          <a:pPr algn="ctr"/>
          <a:r>
            <a: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least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MEETING </a:t>
          </a:r>
          <a:r>
            <a: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your advisor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before practical training</a:t>
          </a:r>
        </a:p>
      </dgm:t>
    </dgm:pt>
    <dgm:pt modelId="{4F38F13B-028C-47DC-8EE8-A70F17CFC91A}" type="parTrans" cxnId="{9FE8A2A4-6DF9-4501-B6E6-BEFC02F9421E}">
      <dgm:prSet/>
      <dgm:spPr/>
      <dgm:t>
        <a:bodyPr/>
        <a:lstStyle/>
        <a:p>
          <a:endParaRPr lang="en-US">
            <a:effectLst/>
          </a:endParaRPr>
        </a:p>
      </dgm:t>
    </dgm:pt>
    <dgm:pt modelId="{093BE0B7-51B9-41F5-8D3A-73D84E8EFC0D}" type="sibTrans" cxnId="{9FE8A2A4-6DF9-4501-B6E6-BEFC02F9421E}">
      <dgm:prSet/>
      <dgm:spPr/>
      <dgm:t>
        <a:bodyPr/>
        <a:lstStyle/>
        <a:p>
          <a:endParaRPr lang="en-US">
            <a:effectLst/>
          </a:endParaRPr>
        </a:p>
      </dgm:t>
    </dgm:pt>
    <dgm:pt modelId="{38284A07-1221-4AF4-A6EB-F409A358B80A}">
      <dgm:prSet phldrT="[Text]" custT="1"/>
      <dgm:spPr/>
      <dgm:t>
        <a:bodyPr/>
        <a:lstStyle/>
        <a:p>
          <a:pPr algn="ctr"/>
          <a:r>
            <a:rPr lang="en-US" sz="2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least </a:t>
          </a:r>
          <a:r>
            <a:rPr lang="en-U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MEETINGS </a:t>
          </a:r>
          <a:r>
            <a:rPr lang="en-US" sz="2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your advisor </a:t>
          </a:r>
          <a:r>
            <a:rPr lang="en-U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during practical training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119CD-911E-4310-8DF4-2A38C71AE563}" type="parTrans" cxnId="{52E9DE8A-5856-436A-87E2-3B4A2B4F1C34}">
      <dgm:prSet/>
      <dgm:spPr/>
      <dgm:t>
        <a:bodyPr/>
        <a:lstStyle/>
        <a:p>
          <a:endParaRPr lang="en-US">
            <a:effectLst/>
          </a:endParaRPr>
        </a:p>
      </dgm:t>
    </dgm:pt>
    <dgm:pt modelId="{1971285B-7C16-49B3-99BC-AD037B71FD0F}" type="sibTrans" cxnId="{52E9DE8A-5856-436A-87E2-3B4A2B4F1C34}">
      <dgm:prSet/>
      <dgm:spPr/>
      <dgm:t>
        <a:bodyPr/>
        <a:lstStyle/>
        <a:p>
          <a:endParaRPr lang="en-US">
            <a:effectLst/>
          </a:endParaRPr>
        </a:p>
      </dgm:t>
    </dgm:pt>
    <dgm:pt modelId="{7869F733-8166-4B58-A07E-EE7A3194A083}">
      <dgm:prSet phldrT="[Text]" custT="1"/>
      <dgm:spPr/>
      <dgm:t>
        <a:bodyPr/>
        <a:lstStyle/>
        <a:p>
          <a:pPr algn="ctr"/>
          <a:r>
            <a:rPr lang="en-US" sz="2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least </a:t>
          </a:r>
          <a:r>
            <a:rPr lang="en-U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MEETING </a:t>
          </a:r>
          <a:r>
            <a:rPr lang="en-US" sz="2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your advisor </a:t>
          </a:r>
          <a:r>
            <a:rPr lang="en-U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before FYP presentation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D9892-80E3-4EC1-9C9C-65BB9B81E1F9}" type="parTrans" cxnId="{42A72012-E001-416A-8D39-E1A58C236DC2}">
      <dgm:prSet/>
      <dgm:spPr/>
      <dgm:t>
        <a:bodyPr/>
        <a:lstStyle/>
        <a:p>
          <a:endParaRPr lang="en-US">
            <a:effectLst/>
          </a:endParaRPr>
        </a:p>
      </dgm:t>
    </dgm:pt>
    <dgm:pt modelId="{21C69664-A999-47A3-805D-3F19FA7979DD}" type="sibTrans" cxnId="{42A72012-E001-416A-8D39-E1A58C236DC2}">
      <dgm:prSet/>
      <dgm:spPr/>
      <dgm:t>
        <a:bodyPr/>
        <a:lstStyle/>
        <a:p>
          <a:endParaRPr lang="en-US">
            <a:effectLst/>
          </a:endParaRPr>
        </a:p>
      </dgm:t>
    </dgm:pt>
    <dgm:pt modelId="{B0D6AAD7-BE9C-41E6-BE6D-BAEB87139844}" type="pres">
      <dgm:prSet presAssocID="{D8B2F299-7A19-400B-A4CE-CDC7F71F9A7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852A676-0230-48D2-ACCC-58AA80E08A81}" type="pres">
      <dgm:prSet presAssocID="{221B26DE-6758-47C4-B153-75C004C8117F}" presName="composite" presStyleCnt="0"/>
      <dgm:spPr/>
    </dgm:pt>
    <dgm:pt modelId="{65F76256-79ED-45AB-9D03-825EFCE01663}" type="pres">
      <dgm:prSet presAssocID="{221B26DE-6758-47C4-B153-75C004C8117F}" presName="imgShp" presStyleLbl="fgImgPlace1" presStyleIdx="0" presStyleCnt="3" custScaleX="106497" custScaleY="96067" custLinFactNeighborX="-44737" custLinFactNeighborY="-307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B020ADD9-2E7E-4901-B948-5A9BB5AE38C3}" type="pres">
      <dgm:prSet presAssocID="{221B26DE-6758-47C4-B153-75C004C8117F}" presName="txShp" presStyleLbl="node1" presStyleIdx="0" presStyleCnt="3" custScaleX="122911" custLinFactNeighborX="5375" custLinFactNeighborY="32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431E0D-606F-42CC-A0A3-CB81F9F765FC}" type="pres">
      <dgm:prSet presAssocID="{093BE0B7-51B9-41F5-8D3A-73D84E8EFC0D}" presName="spacing" presStyleCnt="0"/>
      <dgm:spPr/>
    </dgm:pt>
    <dgm:pt modelId="{5E7DB9A8-AF8C-4A3B-A196-0B63ED7EEC13}" type="pres">
      <dgm:prSet presAssocID="{38284A07-1221-4AF4-A6EB-F409A358B80A}" presName="composite" presStyleCnt="0"/>
      <dgm:spPr/>
    </dgm:pt>
    <dgm:pt modelId="{87A70947-080B-4BE9-8865-20544AF938DA}" type="pres">
      <dgm:prSet presAssocID="{38284A07-1221-4AF4-A6EB-F409A358B80A}" presName="imgShp" presStyleLbl="fgImgPlace1" presStyleIdx="1" presStyleCnt="3" custScaleX="101770" custScaleY="93242" custLinFactNeighborX="-41679" custLinFactNeighborY="-3006"/>
      <dgm:spPr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</dgm:spPr>
    </dgm:pt>
    <dgm:pt modelId="{49CD4AC9-3F97-4E1C-81C6-ABD7F9733C20}" type="pres">
      <dgm:prSet presAssocID="{38284A07-1221-4AF4-A6EB-F409A358B80A}" presName="txShp" presStyleLbl="node1" presStyleIdx="1" presStyleCnt="3" custScaleX="122911" custLinFactNeighborX="5375" custLinFactNeighborY="32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107671E-D7CE-4AB3-BAB9-63C0DB1B2F12}" type="pres">
      <dgm:prSet presAssocID="{1971285B-7C16-49B3-99BC-AD037B71FD0F}" presName="spacing" presStyleCnt="0"/>
      <dgm:spPr/>
    </dgm:pt>
    <dgm:pt modelId="{7B8DD847-D044-4560-8134-8171751D6223}" type="pres">
      <dgm:prSet presAssocID="{7869F733-8166-4B58-A07E-EE7A3194A083}" presName="composite" presStyleCnt="0"/>
      <dgm:spPr/>
    </dgm:pt>
    <dgm:pt modelId="{5C55F395-2E0B-466A-9F39-F477E962C8A8}" type="pres">
      <dgm:prSet presAssocID="{7869F733-8166-4B58-A07E-EE7A3194A083}" presName="imgShp" presStyleLbl="fgImgPlace1" presStyleIdx="2" presStyleCnt="3" custScaleX="100424" custScaleY="98767" custLinFactNeighborX="-41679" custLinFactNeighborY="-300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ADD2A523-DFFF-476D-9FF1-137063341E58}" type="pres">
      <dgm:prSet presAssocID="{7869F733-8166-4B58-A07E-EE7A3194A083}" presName="txShp" presStyleLbl="node1" presStyleIdx="2" presStyleCnt="3" custScaleX="122911" custLinFactNeighborX="5375" custLinFactNeighborY="32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E92BDF5-F0BF-4478-A683-6F3D070A72A5}" type="presOf" srcId="{D8B2F299-7A19-400B-A4CE-CDC7F71F9A72}" destId="{B0D6AAD7-BE9C-41E6-BE6D-BAEB87139844}" srcOrd="0" destOrd="0" presId="urn:microsoft.com/office/officeart/2005/8/layout/vList3"/>
    <dgm:cxn modelId="{42A72012-E001-416A-8D39-E1A58C236DC2}" srcId="{D8B2F299-7A19-400B-A4CE-CDC7F71F9A72}" destId="{7869F733-8166-4B58-A07E-EE7A3194A083}" srcOrd="2" destOrd="0" parTransId="{0C0D9892-80E3-4EC1-9C9C-65BB9B81E1F9}" sibTransId="{21C69664-A999-47A3-805D-3F19FA7979DD}"/>
    <dgm:cxn modelId="{9FE8A2A4-6DF9-4501-B6E6-BEFC02F9421E}" srcId="{D8B2F299-7A19-400B-A4CE-CDC7F71F9A72}" destId="{221B26DE-6758-47C4-B153-75C004C8117F}" srcOrd="0" destOrd="0" parTransId="{4F38F13B-028C-47DC-8EE8-A70F17CFC91A}" sibTransId="{093BE0B7-51B9-41F5-8D3A-73D84E8EFC0D}"/>
    <dgm:cxn modelId="{E8E65C65-8165-49D6-9734-8FD10B5E1020}" type="presOf" srcId="{7869F733-8166-4B58-A07E-EE7A3194A083}" destId="{ADD2A523-DFFF-476D-9FF1-137063341E58}" srcOrd="0" destOrd="0" presId="urn:microsoft.com/office/officeart/2005/8/layout/vList3"/>
    <dgm:cxn modelId="{52E9DE8A-5856-436A-87E2-3B4A2B4F1C34}" srcId="{D8B2F299-7A19-400B-A4CE-CDC7F71F9A72}" destId="{38284A07-1221-4AF4-A6EB-F409A358B80A}" srcOrd="1" destOrd="0" parTransId="{3CA119CD-911E-4310-8DF4-2A38C71AE563}" sibTransId="{1971285B-7C16-49B3-99BC-AD037B71FD0F}"/>
    <dgm:cxn modelId="{22603F5A-9770-4E24-8E97-E1362C967608}" type="presOf" srcId="{221B26DE-6758-47C4-B153-75C004C8117F}" destId="{B020ADD9-2E7E-4901-B948-5A9BB5AE38C3}" srcOrd="0" destOrd="0" presId="urn:microsoft.com/office/officeart/2005/8/layout/vList3"/>
    <dgm:cxn modelId="{4268D2B4-0122-402C-B77A-E4D8E2FCC17D}" type="presOf" srcId="{38284A07-1221-4AF4-A6EB-F409A358B80A}" destId="{49CD4AC9-3F97-4E1C-81C6-ABD7F9733C20}" srcOrd="0" destOrd="0" presId="urn:microsoft.com/office/officeart/2005/8/layout/vList3"/>
    <dgm:cxn modelId="{68045E76-5681-4A7B-96CD-B2356F7CAC9F}" type="presParOf" srcId="{B0D6AAD7-BE9C-41E6-BE6D-BAEB87139844}" destId="{E852A676-0230-48D2-ACCC-58AA80E08A81}" srcOrd="0" destOrd="0" presId="urn:microsoft.com/office/officeart/2005/8/layout/vList3"/>
    <dgm:cxn modelId="{147FDCEE-482C-4BDE-BCEE-076C30620F83}" type="presParOf" srcId="{E852A676-0230-48D2-ACCC-58AA80E08A81}" destId="{65F76256-79ED-45AB-9D03-825EFCE01663}" srcOrd="0" destOrd="0" presId="urn:microsoft.com/office/officeart/2005/8/layout/vList3"/>
    <dgm:cxn modelId="{458B41A6-A59A-4128-812C-644CBA38DB30}" type="presParOf" srcId="{E852A676-0230-48D2-ACCC-58AA80E08A81}" destId="{B020ADD9-2E7E-4901-B948-5A9BB5AE38C3}" srcOrd="1" destOrd="0" presId="urn:microsoft.com/office/officeart/2005/8/layout/vList3"/>
    <dgm:cxn modelId="{91960414-5D24-4894-8F53-70D75A9547FB}" type="presParOf" srcId="{B0D6AAD7-BE9C-41E6-BE6D-BAEB87139844}" destId="{45431E0D-606F-42CC-A0A3-CB81F9F765FC}" srcOrd="1" destOrd="0" presId="urn:microsoft.com/office/officeart/2005/8/layout/vList3"/>
    <dgm:cxn modelId="{502097B3-4599-474F-885F-EF95CC34277C}" type="presParOf" srcId="{B0D6AAD7-BE9C-41E6-BE6D-BAEB87139844}" destId="{5E7DB9A8-AF8C-4A3B-A196-0B63ED7EEC13}" srcOrd="2" destOrd="0" presId="urn:microsoft.com/office/officeart/2005/8/layout/vList3"/>
    <dgm:cxn modelId="{56934AD3-91C1-42B0-A01E-C58E06C2D06E}" type="presParOf" srcId="{5E7DB9A8-AF8C-4A3B-A196-0B63ED7EEC13}" destId="{87A70947-080B-4BE9-8865-20544AF938DA}" srcOrd="0" destOrd="0" presId="urn:microsoft.com/office/officeart/2005/8/layout/vList3"/>
    <dgm:cxn modelId="{0EBBC945-FBF0-410E-B32E-D92FF483861E}" type="presParOf" srcId="{5E7DB9A8-AF8C-4A3B-A196-0B63ED7EEC13}" destId="{49CD4AC9-3F97-4E1C-81C6-ABD7F9733C20}" srcOrd="1" destOrd="0" presId="urn:microsoft.com/office/officeart/2005/8/layout/vList3"/>
    <dgm:cxn modelId="{66392473-BB77-4A3A-9172-DC9A24C53AFF}" type="presParOf" srcId="{B0D6AAD7-BE9C-41E6-BE6D-BAEB87139844}" destId="{E107671E-D7CE-4AB3-BAB9-63C0DB1B2F12}" srcOrd="3" destOrd="0" presId="urn:microsoft.com/office/officeart/2005/8/layout/vList3"/>
    <dgm:cxn modelId="{6DCC0019-FF8A-4717-A158-B7EE9523165F}" type="presParOf" srcId="{B0D6AAD7-BE9C-41E6-BE6D-BAEB87139844}" destId="{7B8DD847-D044-4560-8134-8171751D6223}" srcOrd="4" destOrd="0" presId="urn:microsoft.com/office/officeart/2005/8/layout/vList3"/>
    <dgm:cxn modelId="{C329914F-14F3-46B6-93C0-19DB2A8A2834}" type="presParOf" srcId="{7B8DD847-D044-4560-8134-8171751D6223}" destId="{5C55F395-2E0B-466A-9F39-F477E962C8A8}" srcOrd="0" destOrd="0" presId="urn:microsoft.com/office/officeart/2005/8/layout/vList3"/>
    <dgm:cxn modelId="{7795A964-689D-4774-A6E5-E97A5BBC7320}" type="presParOf" srcId="{7B8DD847-D044-4560-8134-8171751D6223}" destId="{ADD2A523-DFFF-476D-9FF1-137063341E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5E182-6B43-4589-ADC4-686B0A8F0202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FEAFAA-2CF2-44BA-9B3B-BBD28EA10CC3}">
      <dgm:prSet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pPr rtl="0"/>
          <a:r>
            <a:rPr lang="en-US" b="1" dirty="0"/>
            <a:t>Print out: uitmjohor.weebly.com</a:t>
          </a:r>
          <a:endParaRPr lang="en-MY" dirty="0"/>
        </a:p>
      </dgm:t>
    </dgm:pt>
    <dgm:pt modelId="{D51DC40C-A8EE-4B0C-86EB-1362C749E9E6}" type="parTrans" cxnId="{D39DF617-0E43-4DB2-B5DA-CA417B2D4CCF}">
      <dgm:prSet/>
      <dgm:spPr/>
      <dgm:t>
        <a:bodyPr/>
        <a:lstStyle/>
        <a:p>
          <a:endParaRPr lang="en-US"/>
        </a:p>
      </dgm:t>
    </dgm:pt>
    <dgm:pt modelId="{391583D4-C310-4B20-8DE6-419110238AA7}" type="sibTrans" cxnId="{D39DF617-0E43-4DB2-B5DA-CA417B2D4CCF}">
      <dgm:prSet/>
      <dgm:spPr/>
      <dgm:t>
        <a:bodyPr/>
        <a:lstStyle/>
        <a:p>
          <a:endParaRPr lang="en-US"/>
        </a:p>
      </dgm:t>
    </dgm:pt>
    <dgm:pt modelId="{E7EEFFF9-3D53-4854-AAB4-0DFC86A4A4B9}" type="pres">
      <dgm:prSet presAssocID="{0975E182-6B43-4589-ADC4-686B0A8F020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6539103-A1DF-40CC-8668-8AB2DC23B41D}" type="pres">
      <dgm:prSet presAssocID="{67FEAFAA-2CF2-44BA-9B3B-BBD28EA10CC3}" presName="circ1TxSh" presStyleLbl="vennNode1" presStyleIdx="0" presStyleCnt="1"/>
      <dgm:spPr/>
      <dgm:t>
        <a:bodyPr/>
        <a:lstStyle/>
        <a:p>
          <a:endParaRPr lang="en-MY"/>
        </a:p>
      </dgm:t>
    </dgm:pt>
  </dgm:ptLst>
  <dgm:cxnLst>
    <dgm:cxn modelId="{49624C9B-7588-4D96-9EC4-7954D0063DEF}" type="presOf" srcId="{67FEAFAA-2CF2-44BA-9B3B-BBD28EA10CC3}" destId="{26539103-A1DF-40CC-8668-8AB2DC23B41D}" srcOrd="0" destOrd="0" presId="urn:microsoft.com/office/officeart/2005/8/layout/venn1"/>
    <dgm:cxn modelId="{03EC553D-90AD-41B7-B480-F7DB716847E9}" type="presOf" srcId="{0975E182-6B43-4589-ADC4-686B0A8F0202}" destId="{E7EEFFF9-3D53-4854-AAB4-0DFC86A4A4B9}" srcOrd="0" destOrd="0" presId="urn:microsoft.com/office/officeart/2005/8/layout/venn1"/>
    <dgm:cxn modelId="{D39DF617-0E43-4DB2-B5DA-CA417B2D4CCF}" srcId="{0975E182-6B43-4589-ADC4-686B0A8F0202}" destId="{67FEAFAA-2CF2-44BA-9B3B-BBD28EA10CC3}" srcOrd="0" destOrd="0" parTransId="{D51DC40C-A8EE-4B0C-86EB-1362C749E9E6}" sibTransId="{391583D4-C310-4B20-8DE6-419110238AA7}"/>
    <dgm:cxn modelId="{DD816E5A-CD89-4B3B-BFF1-C33158BC178D}" type="presParOf" srcId="{E7EEFFF9-3D53-4854-AAB4-0DFC86A4A4B9}" destId="{26539103-A1DF-40CC-8668-8AB2DC23B4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6C0E1-0FD9-4B11-BD48-7F0650A2763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C79FA0-2BFB-4CFA-A9DD-CF1FE9B71467}">
      <dgm:prSet custT="1"/>
      <dgm:spPr/>
      <dgm:t>
        <a:bodyPr/>
        <a:lstStyle/>
        <a:p>
          <a:pPr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COPIES OF ABSTRACT (WHITE PAPER) </a:t>
          </a:r>
          <a:endParaRPr lang="en-MY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DEA5E-21A1-45EE-A7EE-FBEB1C6238F6}" type="parTrans" cxnId="{73A5945F-F913-4C33-B241-E7243856FF5F}">
      <dgm:prSet/>
      <dgm:spPr/>
      <dgm:t>
        <a:bodyPr/>
        <a:lstStyle/>
        <a:p>
          <a:endParaRPr lang="en-US"/>
        </a:p>
      </dgm:t>
    </dgm:pt>
    <dgm:pt modelId="{CDD6ED59-148F-43FA-9019-67A800F62458}" type="sibTrans" cxnId="{73A5945F-F913-4C33-B241-E7243856FF5F}">
      <dgm:prSet custT="1"/>
      <dgm:spPr/>
      <dgm:t>
        <a:bodyPr/>
        <a:lstStyle/>
        <a:p>
          <a:endParaRPr lang="en-US" sz="2200" b="0">
            <a:effectLst/>
          </a:endParaRPr>
        </a:p>
      </dgm:t>
    </dgm:pt>
    <dgm:pt modelId="{43CD56CC-0766-400C-BC3D-8B9E0A2A5617}">
      <dgm:prSet custT="1"/>
      <dgm:spPr/>
      <dgm:t>
        <a:bodyPr/>
        <a:lstStyle/>
        <a:p>
          <a:pPr rtl="0"/>
          <a:r>
            <a:rPr lang="en-US" sz="1800" b="0" dirty="0">
              <a:effectLst/>
            </a:rPr>
            <a:t>1 COPY TO YOUR ADVISOR</a:t>
          </a:r>
          <a:endParaRPr lang="en-MY" sz="1800" b="0" dirty="0">
            <a:effectLst/>
          </a:endParaRPr>
        </a:p>
      </dgm:t>
    </dgm:pt>
    <dgm:pt modelId="{7CC35F74-B20B-4723-9C38-3F675B0FEC60}" type="parTrans" cxnId="{5E5A7DDA-DBBC-4EC7-95FF-3F7C37635913}">
      <dgm:prSet/>
      <dgm:spPr/>
      <dgm:t>
        <a:bodyPr/>
        <a:lstStyle/>
        <a:p>
          <a:endParaRPr lang="en-US"/>
        </a:p>
      </dgm:t>
    </dgm:pt>
    <dgm:pt modelId="{48643350-52A8-4805-8CFA-065D51A81F71}" type="sibTrans" cxnId="{5E5A7DDA-DBBC-4EC7-95FF-3F7C37635913}">
      <dgm:prSet/>
      <dgm:spPr/>
      <dgm:t>
        <a:bodyPr/>
        <a:lstStyle/>
        <a:p>
          <a:endParaRPr lang="en-US"/>
        </a:p>
      </dgm:t>
    </dgm:pt>
    <dgm:pt modelId="{54BB9078-F15F-455E-A0AC-D698018C63E9}">
      <dgm:prSet custT="1"/>
      <dgm:spPr/>
      <dgm:t>
        <a:bodyPr/>
        <a:lstStyle/>
        <a:p>
          <a:pPr rtl="0"/>
          <a:r>
            <a:rPr lang="en-US" sz="1800" b="0" dirty="0">
              <a:effectLst/>
            </a:rPr>
            <a:t>1 COPY TO YOUR FYP COORDINATOR</a:t>
          </a:r>
          <a:endParaRPr lang="en-MY" sz="1800" b="0" dirty="0">
            <a:effectLst/>
          </a:endParaRPr>
        </a:p>
      </dgm:t>
    </dgm:pt>
    <dgm:pt modelId="{B576B363-1F47-4700-8603-B5235DE410D7}" type="parTrans" cxnId="{1BBABA93-C43D-4B17-AF72-B583F2A826B8}">
      <dgm:prSet/>
      <dgm:spPr/>
      <dgm:t>
        <a:bodyPr/>
        <a:lstStyle/>
        <a:p>
          <a:endParaRPr lang="en-US"/>
        </a:p>
      </dgm:t>
    </dgm:pt>
    <dgm:pt modelId="{F014EC8D-3127-429D-BA3E-0275A1FE7536}" type="sibTrans" cxnId="{1BBABA93-C43D-4B17-AF72-B583F2A826B8}">
      <dgm:prSet/>
      <dgm:spPr/>
      <dgm:t>
        <a:bodyPr/>
        <a:lstStyle/>
        <a:p>
          <a:endParaRPr lang="en-US"/>
        </a:p>
      </dgm:t>
    </dgm:pt>
    <dgm:pt modelId="{37415469-9DAA-488A-89F5-0ECF510D10DD}">
      <dgm:prSet custT="1"/>
      <dgm:spPr/>
      <dgm:t>
        <a:bodyPr/>
        <a:lstStyle/>
        <a:p>
          <a:pPr algn="ctr"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SIGN AND APPROVED BY YOUR ADVISOR</a:t>
          </a:r>
          <a:endParaRPr lang="en-MY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164FC7-B04D-4740-9675-D8C30487DE73}" type="parTrans" cxnId="{9294ED2D-D349-4F1C-A0B7-3667A4616B90}">
      <dgm:prSet/>
      <dgm:spPr/>
      <dgm:t>
        <a:bodyPr/>
        <a:lstStyle/>
        <a:p>
          <a:endParaRPr lang="en-US"/>
        </a:p>
      </dgm:t>
    </dgm:pt>
    <dgm:pt modelId="{A498AA4D-DBD5-405B-886D-6BFC551ABCFF}" type="sibTrans" cxnId="{9294ED2D-D349-4F1C-A0B7-3667A4616B90}">
      <dgm:prSet custT="1"/>
      <dgm:spPr/>
      <dgm:t>
        <a:bodyPr/>
        <a:lstStyle/>
        <a:p>
          <a:endParaRPr lang="en-US" sz="2200" b="0">
            <a:effectLst/>
          </a:endParaRPr>
        </a:p>
      </dgm:t>
    </dgm:pt>
    <dgm:pt modelId="{3683479C-318F-4253-B8B8-249A4956C5D4}">
      <dgm:prSet custT="1"/>
      <dgm:spPr/>
      <dgm:t>
        <a:bodyPr/>
        <a:lstStyle/>
        <a:p>
          <a:pPr algn="ctr"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SUBMIT BEFORE 3.00 PM</a:t>
          </a:r>
          <a:endParaRPr lang="en-MY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EBCE6-95E5-40F2-8040-3A06996C20BC}" type="parTrans" cxnId="{EA6CCCF5-1112-4C9B-B583-725FB9B2E98E}">
      <dgm:prSet/>
      <dgm:spPr/>
      <dgm:t>
        <a:bodyPr/>
        <a:lstStyle/>
        <a:p>
          <a:endParaRPr lang="en-US"/>
        </a:p>
      </dgm:t>
    </dgm:pt>
    <dgm:pt modelId="{5A3A5AE1-616F-4E39-A92D-B1468BA73525}" type="sibTrans" cxnId="{EA6CCCF5-1112-4C9B-B583-725FB9B2E98E}">
      <dgm:prSet/>
      <dgm:spPr/>
      <dgm:t>
        <a:bodyPr/>
        <a:lstStyle/>
        <a:p>
          <a:endParaRPr lang="en-US"/>
        </a:p>
      </dgm:t>
    </dgm:pt>
    <dgm:pt modelId="{8DC2A50E-F778-4865-A8A3-7492DA6629B8}">
      <dgm:prSet custT="1"/>
      <dgm:spPr/>
      <dgm:t>
        <a:bodyPr/>
        <a:lstStyle/>
        <a:p>
          <a:pPr rtl="0"/>
          <a:r>
            <a:rPr lang="en-MY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ABSTRACT FORM (WEEBLY)</a:t>
          </a:r>
        </a:p>
      </dgm:t>
    </dgm:pt>
    <dgm:pt modelId="{D05907F9-82C5-4F9F-B9E6-F6117C6742F3}" type="parTrans" cxnId="{C0A3D22A-3C61-45E8-A849-212314EA9ED4}">
      <dgm:prSet/>
      <dgm:spPr/>
      <dgm:t>
        <a:bodyPr/>
        <a:lstStyle/>
        <a:p>
          <a:endParaRPr lang="en-US"/>
        </a:p>
      </dgm:t>
    </dgm:pt>
    <dgm:pt modelId="{76BFAA27-BCE3-499F-BB08-6691D317ACB2}" type="sibTrans" cxnId="{C0A3D22A-3C61-45E8-A849-212314EA9ED4}">
      <dgm:prSet/>
      <dgm:spPr/>
      <dgm:t>
        <a:bodyPr/>
        <a:lstStyle/>
        <a:p>
          <a:endParaRPr lang="en-US"/>
        </a:p>
      </dgm:t>
    </dgm:pt>
    <dgm:pt modelId="{531B5B33-1D90-4170-8395-374C0863A5D3}" type="pres">
      <dgm:prSet presAssocID="{6A46C0E1-0FD9-4B11-BD48-7F0650A276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D5A8068-0062-4ABE-B6A7-18FD4B870FB1}" type="pres">
      <dgm:prSet presAssocID="{8DC2A50E-F778-4865-A8A3-7492DA6629B8}" presName="parentLin" presStyleCnt="0"/>
      <dgm:spPr/>
    </dgm:pt>
    <dgm:pt modelId="{20076FB2-729B-4939-ACB9-D0179AC603B7}" type="pres">
      <dgm:prSet presAssocID="{8DC2A50E-F778-4865-A8A3-7492DA6629B8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9C95F45D-24CE-4510-9BF4-E34E15FE88D6}" type="pres">
      <dgm:prSet presAssocID="{8DC2A50E-F778-4865-A8A3-7492DA6629B8}" presName="parentText" presStyleLbl="node1" presStyleIdx="0" presStyleCnt="4" custScaleX="135742" custLinFactNeighborX="-40350" custLinFactNeighborY="529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F8A73C8-9EC7-40CE-95DF-544A723F1EC6}" type="pres">
      <dgm:prSet presAssocID="{8DC2A50E-F778-4865-A8A3-7492DA6629B8}" presName="negativeSpace" presStyleCnt="0"/>
      <dgm:spPr/>
    </dgm:pt>
    <dgm:pt modelId="{BD87FD4C-0C45-4BEE-BA7F-4636148459F9}" type="pres">
      <dgm:prSet presAssocID="{8DC2A50E-F778-4865-A8A3-7492DA6629B8}" presName="childText" presStyleLbl="conFgAcc1" presStyleIdx="0" presStyleCnt="4">
        <dgm:presLayoutVars>
          <dgm:bulletEnabled val="1"/>
        </dgm:presLayoutVars>
      </dgm:prSet>
      <dgm:spPr/>
    </dgm:pt>
    <dgm:pt modelId="{88E14A8A-8047-45A4-951C-09649ECFB96B}" type="pres">
      <dgm:prSet presAssocID="{76BFAA27-BCE3-499F-BB08-6691D317ACB2}" presName="spaceBetweenRectangles" presStyleCnt="0"/>
      <dgm:spPr/>
    </dgm:pt>
    <dgm:pt modelId="{04E15B6A-AFE0-4B3B-A7C4-D15C3DADCF51}" type="pres">
      <dgm:prSet presAssocID="{31C79FA0-2BFB-4CFA-A9DD-CF1FE9B71467}" presName="parentLin" presStyleCnt="0"/>
      <dgm:spPr/>
    </dgm:pt>
    <dgm:pt modelId="{AAC850BA-D92E-4573-983C-44EC7EDB191B}" type="pres">
      <dgm:prSet presAssocID="{31C79FA0-2BFB-4CFA-A9DD-CF1FE9B71467}" presName="parentLeftMargin" presStyleLbl="node1" presStyleIdx="0" presStyleCnt="4"/>
      <dgm:spPr/>
      <dgm:t>
        <a:bodyPr/>
        <a:lstStyle/>
        <a:p>
          <a:endParaRPr lang="en-MY"/>
        </a:p>
      </dgm:t>
    </dgm:pt>
    <dgm:pt modelId="{91B36205-C264-47D1-A6F4-F5CB05DBDE9B}" type="pres">
      <dgm:prSet presAssocID="{31C79FA0-2BFB-4CFA-A9DD-CF1FE9B71467}" presName="parentText" presStyleLbl="node1" presStyleIdx="1" presStyleCnt="4" custScaleX="138491" custLinFactNeighborX="-42968" custLinFactNeighborY="-285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FD96EEE-98B3-4C83-B46B-ADC1EC0F2EF9}" type="pres">
      <dgm:prSet presAssocID="{31C79FA0-2BFB-4CFA-A9DD-CF1FE9B71467}" presName="negativeSpace" presStyleCnt="0"/>
      <dgm:spPr/>
    </dgm:pt>
    <dgm:pt modelId="{7487DF6C-6A9D-4C42-BEE0-138F83A59204}" type="pres">
      <dgm:prSet presAssocID="{31C79FA0-2BFB-4CFA-A9DD-CF1FE9B7146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782757B-C96E-4846-90C5-B923DA0A00EA}" type="pres">
      <dgm:prSet presAssocID="{CDD6ED59-148F-43FA-9019-67A800F62458}" presName="spaceBetweenRectangles" presStyleCnt="0"/>
      <dgm:spPr/>
    </dgm:pt>
    <dgm:pt modelId="{88574D1A-1169-4996-9BB7-E50F091BB68A}" type="pres">
      <dgm:prSet presAssocID="{37415469-9DAA-488A-89F5-0ECF510D10DD}" presName="parentLin" presStyleCnt="0"/>
      <dgm:spPr/>
    </dgm:pt>
    <dgm:pt modelId="{C18BF265-3BFD-4605-AE08-7AD76DCFB660}" type="pres">
      <dgm:prSet presAssocID="{37415469-9DAA-488A-89F5-0ECF510D10DD}" presName="parentLeftMargin" presStyleLbl="node1" presStyleIdx="1" presStyleCnt="4"/>
      <dgm:spPr/>
      <dgm:t>
        <a:bodyPr/>
        <a:lstStyle/>
        <a:p>
          <a:endParaRPr lang="en-MY"/>
        </a:p>
      </dgm:t>
    </dgm:pt>
    <dgm:pt modelId="{559D2433-E390-4632-89D0-22DE424E1EC9}" type="pres">
      <dgm:prSet presAssocID="{37415469-9DAA-488A-89F5-0ECF510D10DD}" presName="parentText" presStyleLbl="node1" presStyleIdx="2" presStyleCnt="4" custScaleX="138491" custLinFactNeighborX="-41113" custLinFactNeighborY="529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2A0E0B-3981-482B-BD4B-87D82080B02A}" type="pres">
      <dgm:prSet presAssocID="{37415469-9DAA-488A-89F5-0ECF510D10DD}" presName="negativeSpace" presStyleCnt="0"/>
      <dgm:spPr/>
    </dgm:pt>
    <dgm:pt modelId="{D2F9C0C1-D30D-4D5A-8F56-2AF7FE49F705}" type="pres">
      <dgm:prSet presAssocID="{37415469-9DAA-488A-89F5-0ECF510D10DD}" presName="childText" presStyleLbl="conFgAcc1" presStyleIdx="2" presStyleCnt="4">
        <dgm:presLayoutVars>
          <dgm:bulletEnabled val="1"/>
        </dgm:presLayoutVars>
      </dgm:prSet>
      <dgm:spPr/>
    </dgm:pt>
    <dgm:pt modelId="{1C017228-CB6C-4F20-8720-4C3AB4B62515}" type="pres">
      <dgm:prSet presAssocID="{A498AA4D-DBD5-405B-886D-6BFC551ABCFF}" presName="spaceBetweenRectangles" presStyleCnt="0"/>
      <dgm:spPr/>
    </dgm:pt>
    <dgm:pt modelId="{9FDEC707-4E5B-4DE8-A973-00E68EA6B9A1}" type="pres">
      <dgm:prSet presAssocID="{3683479C-318F-4253-B8B8-249A4956C5D4}" presName="parentLin" presStyleCnt="0"/>
      <dgm:spPr/>
    </dgm:pt>
    <dgm:pt modelId="{3D58BF20-2D37-4AE5-A052-9DEB02915819}" type="pres">
      <dgm:prSet presAssocID="{3683479C-318F-4253-B8B8-249A4956C5D4}" presName="parentLeftMargin" presStyleLbl="node1" presStyleIdx="2" presStyleCnt="4"/>
      <dgm:spPr/>
      <dgm:t>
        <a:bodyPr/>
        <a:lstStyle/>
        <a:p>
          <a:endParaRPr lang="en-MY"/>
        </a:p>
      </dgm:t>
    </dgm:pt>
    <dgm:pt modelId="{7A3AF7F4-3D7C-4776-B9CC-879264DC4018}" type="pres">
      <dgm:prSet presAssocID="{3683479C-318F-4253-B8B8-249A4956C5D4}" presName="parentText" presStyleLbl="node1" presStyleIdx="3" presStyleCnt="4" custScaleX="138491" custLinFactNeighborX="-41113" custLinFactNeighborY="529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D72E819-1BEE-40BE-8D7C-78C30ADCD3E1}" type="pres">
      <dgm:prSet presAssocID="{3683479C-318F-4253-B8B8-249A4956C5D4}" presName="negativeSpace" presStyleCnt="0"/>
      <dgm:spPr/>
    </dgm:pt>
    <dgm:pt modelId="{2EDA75B5-4A8C-4CE8-8A8C-8267743E99C2}" type="pres">
      <dgm:prSet presAssocID="{3683479C-318F-4253-B8B8-249A4956C5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BABA93-C43D-4B17-AF72-B583F2A826B8}" srcId="{31C79FA0-2BFB-4CFA-A9DD-CF1FE9B71467}" destId="{54BB9078-F15F-455E-A0AC-D698018C63E9}" srcOrd="1" destOrd="0" parTransId="{B576B363-1F47-4700-8603-B5235DE410D7}" sibTransId="{F014EC8D-3127-429D-BA3E-0275A1FE7536}"/>
    <dgm:cxn modelId="{5E5A7DDA-DBBC-4EC7-95FF-3F7C37635913}" srcId="{31C79FA0-2BFB-4CFA-A9DD-CF1FE9B71467}" destId="{43CD56CC-0766-400C-BC3D-8B9E0A2A5617}" srcOrd="0" destOrd="0" parTransId="{7CC35F74-B20B-4723-9C38-3F675B0FEC60}" sibTransId="{48643350-52A8-4805-8CFA-065D51A81F71}"/>
    <dgm:cxn modelId="{A94F339C-5B46-41C1-B301-C6F34978C87B}" type="presOf" srcId="{54BB9078-F15F-455E-A0AC-D698018C63E9}" destId="{7487DF6C-6A9D-4C42-BEE0-138F83A59204}" srcOrd="0" destOrd="1" presId="urn:microsoft.com/office/officeart/2005/8/layout/list1"/>
    <dgm:cxn modelId="{BD8F2376-8288-4638-A1C5-332F53CD9C93}" type="presOf" srcId="{43CD56CC-0766-400C-BC3D-8B9E0A2A5617}" destId="{7487DF6C-6A9D-4C42-BEE0-138F83A59204}" srcOrd="0" destOrd="0" presId="urn:microsoft.com/office/officeart/2005/8/layout/list1"/>
    <dgm:cxn modelId="{73A5945F-F913-4C33-B241-E7243856FF5F}" srcId="{6A46C0E1-0FD9-4B11-BD48-7F0650A27633}" destId="{31C79FA0-2BFB-4CFA-A9DD-CF1FE9B71467}" srcOrd="1" destOrd="0" parTransId="{10EDEA5E-21A1-45EE-A7EE-FBEB1C6238F6}" sibTransId="{CDD6ED59-148F-43FA-9019-67A800F62458}"/>
    <dgm:cxn modelId="{579E0F6D-A700-4CCE-A4CD-3EBDD0FADB0E}" type="presOf" srcId="{8DC2A50E-F778-4865-A8A3-7492DA6629B8}" destId="{9C95F45D-24CE-4510-9BF4-E34E15FE88D6}" srcOrd="1" destOrd="0" presId="urn:microsoft.com/office/officeart/2005/8/layout/list1"/>
    <dgm:cxn modelId="{E4888D1E-2907-46BA-95BF-FF12EED56A36}" type="presOf" srcId="{37415469-9DAA-488A-89F5-0ECF510D10DD}" destId="{559D2433-E390-4632-89D0-22DE424E1EC9}" srcOrd="1" destOrd="0" presId="urn:microsoft.com/office/officeart/2005/8/layout/list1"/>
    <dgm:cxn modelId="{2E2BD5FC-F568-4BB0-B653-9AF537375D7A}" type="presOf" srcId="{37415469-9DAA-488A-89F5-0ECF510D10DD}" destId="{C18BF265-3BFD-4605-AE08-7AD76DCFB660}" srcOrd="0" destOrd="0" presId="urn:microsoft.com/office/officeart/2005/8/layout/list1"/>
    <dgm:cxn modelId="{048C6B5B-D914-494C-A220-FABC99EC8366}" type="presOf" srcId="{3683479C-318F-4253-B8B8-249A4956C5D4}" destId="{3D58BF20-2D37-4AE5-A052-9DEB02915819}" srcOrd="0" destOrd="0" presId="urn:microsoft.com/office/officeart/2005/8/layout/list1"/>
    <dgm:cxn modelId="{B4D5D5B2-8283-477A-BFFE-AF95C7383CF3}" type="presOf" srcId="{31C79FA0-2BFB-4CFA-A9DD-CF1FE9B71467}" destId="{AAC850BA-D92E-4573-983C-44EC7EDB191B}" srcOrd="0" destOrd="0" presId="urn:microsoft.com/office/officeart/2005/8/layout/list1"/>
    <dgm:cxn modelId="{E1CFBC7D-93D1-4F9E-B526-4023D3FEB79A}" type="presOf" srcId="{6A46C0E1-0FD9-4B11-BD48-7F0650A27633}" destId="{531B5B33-1D90-4170-8395-374C0863A5D3}" srcOrd="0" destOrd="0" presId="urn:microsoft.com/office/officeart/2005/8/layout/list1"/>
    <dgm:cxn modelId="{9294ED2D-D349-4F1C-A0B7-3667A4616B90}" srcId="{6A46C0E1-0FD9-4B11-BD48-7F0650A27633}" destId="{37415469-9DAA-488A-89F5-0ECF510D10DD}" srcOrd="2" destOrd="0" parTransId="{AE164FC7-B04D-4740-9675-D8C30487DE73}" sibTransId="{A498AA4D-DBD5-405B-886D-6BFC551ABCFF}"/>
    <dgm:cxn modelId="{C0A3D22A-3C61-45E8-A849-212314EA9ED4}" srcId="{6A46C0E1-0FD9-4B11-BD48-7F0650A27633}" destId="{8DC2A50E-F778-4865-A8A3-7492DA6629B8}" srcOrd="0" destOrd="0" parTransId="{D05907F9-82C5-4F9F-B9E6-F6117C6742F3}" sibTransId="{76BFAA27-BCE3-499F-BB08-6691D317ACB2}"/>
    <dgm:cxn modelId="{EA6CCCF5-1112-4C9B-B583-725FB9B2E98E}" srcId="{6A46C0E1-0FD9-4B11-BD48-7F0650A27633}" destId="{3683479C-318F-4253-B8B8-249A4956C5D4}" srcOrd="3" destOrd="0" parTransId="{C4CEBCE6-95E5-40F2-8040-3A06996C20BC}" sibTransId="{5A3A5AE1-616F-4E39-A92D-B1468BA73525}"/>
    <dgm:cxn modelId="{D6CA6541-61D7-4B3D-B269-5108CF03FFEA}" type="presOf" srcId="{8DC2A50E-F778-4865-A8A3-7492DA6629B8}" destId="{20076FB2-729B-4939-ACB9-D0179AC603B7}" srcOrd="0" destOrd="0" presId="urn:microsoft.com/office/officeart/2005/8/layout/list1"/>
    <dgm:cxn modelId="{49A025B6-4CFA-4A33-A137-66C7CF946FFB}" type="presOf" srcId="{31C79FA0-2BFB-4CFA-A9DD-CF1FE9B71467}" destId="{91B36205-C264-47D1-A6F4-F5CB05DBDE9B}" srcOrd="1" destOrd="0" presId="urn:microsoft.com/office/officeart/2005/8/layout/list1"/>
    <dgm:cxn modelId="{554D98C5-4150-48A9-8BF9-713C0B458C2A}" type="presOf" srcId="{3683479C-318F-4253-B8B8-249A4956C5D4}" destId="{7A3AF7F4-3D7C-4776-B9CC-879264DC4018}" srcOrd="1" destOrd="0" presId="urn:microsoft.com/office/officeart/2005/8/layout/list1"/>
    <dgm:cxn modelId="{D8DEC69B-C59A-4AC4-B037-44AF14099EF1}" type="presParOf" srcId="{531B5B33-1D90-4170-8395-374C0863A5D3}" destId="{1D5A8068-0062-4ABE-B6A7-18FD4B870FB1}" srcOrd="0" destOrd="0" presId="urn:microsoft.com/office/officeart/2005/8/layout/list1"/>
    <dgm:cxn modelId="{F0F35EC7-B3B9-4B2F-AA88-F7F5FBEAF932}" type="presParOf" srcId="{1D5A8068-0062-4ABE-B6A7-18FD4B870FB1}" destId="{20076FB2-729B-4939-ACB9-D0179AC603B7}" srcOrd="0" destOrd="0" presId="urn:microsoft.com/office/officeart/2005/8/layout/list1"/>
    <dgm:cxn modelId="{50671AA8-CAF3-45E8-9F10-EE00BF551C5D}" type="presParOf" srcId="{1D5A8068-0062-4ABE-B6A7-18FD4B870FB1}" destId="{9C95F45D-24CE-4510-9BF4-E34E15FE88D6}" srcOrd="1" destOrd="0" presId="urn:microsoft.com/office/officeart/2005/8/layout/list1"/>
    <dgm:cxn modelId="{C1480955-6DFF-48E8-A783-2930A53EEB92}" type="presParOf" srcId="{531B5B33-1D90-4170-8395-374C0863A5D3}" destId="{CF8A73C8-9EC7-40CE-95DF-544A723F1EC6}" srcOrd="1" destOrd="0" presId="urn:microsoft.com/office/officeart/2005/8/layout/list1"/>
    <dgm:cxn modelId="{CBA34A50-E060-430A-8F1D-EDB344D7A83B}" type="presParOf" srcId="{531B5B33-1D90-4170-8395-374C0863A5D3}" destId="{BD87FD4C-0C45-4BEE-BA7F-4636148459F9}" srcOrd="2" destOrd="0" presId="urn:microsoft.com/office/officeart/2005/8/layout/list1"/>
    <dgm:cxn modelId="{E1CC7F13-227C-4C34-A063-05E82461F189}" type="presParOf" srcId="{531B5B33-1D90-4170-8395-374C0863A5D3}" destId="{88E14A8A-8047-45A4-951C-09649ECFB96B}" srcOrd="3" destOrd="0" presId="urn:microsoft.com/office/officeart/2005/8/layout/list1"/>
    <dgm:cxn modelId="{60A0030D-7DBE-4648-8384-F123D1594B5F}" type="presParOf" srcId="{531B5B33-1D90-4170-8395-374C0863A5D3}" destId="{04E15B6A-AFE0-4B3B-A7C4-D15C3DADCF51}" srcOrd="4" destOrd="0" presId="urn:microsoft.com/office/officeart/2005/8/layout/list1"/>
    <dgm:cxn modelId="{58F0C373-9B79-476F-AA8F-6CDEE31EE4BC}" type="presParOf" srcId="{04E15B6A-AFE0-4B3B-A7C4-D15C3DADCF51}" destId="{AAC850BA-D92E-4573-983C-44EC7EDB191B}" srcOrd="0" destOrd="0" presId="urn:microsoft.com/office/officeart/2005/8/layout/list1"/>
    <dgm:cxn modelId="{600A60A8-28FF-4581-B4A1-26AE6E8B73D2}" type="presParOf" srcId="{04E15B6A-AFE0-4B3B-A7C4-D15C3DADCF51}" destId="{91B36205-C264-47D1-A6F4-F5CB05DBDE9B}" srcOrd="1" destOrd="0" presId="urn:microsoft.com/office/officeart/2005/8/layout/list1"/>
    <dgm:cxn modelId="{8D544B16-E0ED-42DC-826E-0F8A3E965258}" type="presParOf" srcId="{531B5B33-1D90-4170-8395-374C0863A5D3}" destId="{4FD96EEE-98B3-4C83-B46B-ADC1EC0F2EF9}" srcOrd="5" destOrd="0" presId="urn:microsoft.com/office/officeart/2005/8/layout/list1"/>
    <dgm:cxn modelId="{BC706705-049B-4B0C-913E-E4BC952BC1A6}" type="presParOf" srcId="{531B5B33-1D90-4170-8395-374C0863A5D3}" destId="{7487DF6C-6A9D-4C42-BEE0-138F83A59204}" srcOrd="6" destOrd="0" presId="urn:microsoft.com/office/officeart/2005/8/layout/list1"/>
    <dgm:cxn modelId="{DA067882-39E5-4FD5-AB42-E04687A9DD96}" type="presParOf" srcId="{531B5B33-1D90-4170-8395-374C0863A5D3}" destId="{2782757B-C96E-4846-90C5-B923DA0A00EA}" srcOrd="7" destOrd="0" presId="urn:microsoft.com/office/officeart/2005/8/layout/list1"/>
    <dgm:cxn modelId="{C9F1C36E-0383-45F1-856A-D26C0AE69B05}" type="presParOf" srcId="{531B5B33-1D90-4170-8395-374C0863A5D3}" destId="{88574D1A-1169-4996-9BB7-E50F091BB68A}" srcOrd="8" destOrd="0" presId="urn:microsoft.com/office/officeart/2005/8/layout/list1"/>
    <dgm:cxn modelId="{773D9249-38B4-46C9-8EB2-B4E10051E1CB}" type="presParOf" srcId="{88574D1A-1169-4996-9BB7-E50F091BB68A}" destId="{C18BF265-3BFD-4605-AE08-7AD76DCFB660}" srcOrd="0" destOrd="0" presId="urn:microsoft.com/office/officeart/2005/8/layout/list1"/>
    <dgm:cxn modelId="{3C5FE66E-4C13-4B9B-B0FA-08A504E07E61}" type="presParOf" srcId="{88574D1A-1169-4996-9BB7-E50F091BB68A}" destId="{559D2433-E390-4632-89D0-22DE424E1EC9}" srcOrd="1" destOrd="0" presId="urn:microsoft.com/office/officeart/2005/8/layout/list1"/>
    <dgm:cxn modelId="{633392F6-1FF2-489B-AEE1-7CC4CA93B32D}" type="presParOf" srcId="{531B5B33-1D90-4170-8395-374C0863A5D3}" destId="{C52A0E0B-3981-482B-BD4B-87D82080B02A}" srcOrd="9" destOrd="0" presId="urn:microsoft.com/office/officeart/2005/8/layout/list1"/>
    <dgm:cxn modelId="{4A803A9A-5C2E-4F73-B56A-A5B0CB2BC92A}" type="presParOf" srcId="{531B5B33-1D90-4170-8395-374C0863A5D3}" destId="{D2F9C0C1-D30D-4D5A-8F56-2AF7FE49F705}" srcOrd="10" destOrd="0" presId="urn:microsoft.com/office/officeart/2005/8/layout/list1"/>
    <dgm:cxn modelId="{5FA69CA5-DF0A-4AE5-B850-6629F6084F68}" type="presParOf" srcId="{531B5B33-1D90-4170-8395-374C0863A5D3}" destId="{1C017228-CB6C-4F20-8720-4C3AB4B62515}" srcOrd="11" destOrd="0" presId="urn:microsoft.com/office/officeart/2005/8/layout/list1"/>
    <dgm:cxn modelId="{A0A3CB70-8CFE-45AF-A9C2-BE49C879A941}" type="presParOf" srcId="{531B5B33-1D90-4170-8395-374C0863A5D3}" destId="{9FDEC707-4E5B-4DE8-A973-00E68EA6B9A1}" srcOrd="12" destOrd="0" presId="urn:microsoft.com/office/officeart/2005/8/layout/list1"/>
    <dgm:cxn modelId="{66C1BA10-6C68-4FEF-81B8-679C54AA0414}" type="presParOf" srcId="{9FDEC707-4E5B-4DE8-A973-00E68EA6B9A1}" destId="{3D58BF20-2D37-4AE5-A052-9DEB02915819}" srcOrd="0" destOrd="0" presId="urn:microsoft.com/office/officeart/2005/8/layout/list1"/>
    <dgm:cxn modelId="{674BDE8E-D93A-4FCD-A51A-1D8730AAD1F7}" type="presParOf" srcId="{9FDEC707-4E5B-4DE8-A973-00E68EA6B9A1}" destId="{7A3AF7F4-3D7C-4776-B9CC-879264DC4018}" srcOrd="1" destOrd="0" presId="urn:microsoft.com/office/officeart/2005/8/layout/list1"/>
    <dgm:cxn modelId="{289517A2-ECE4-4732-A040-4B5FD62069EB}" type="presParOf" srcId="{531B5B33-1D90-4170-8395-374C0863A5D3}" destId="{AD72E819-1BEE-40BE-8D7C-78C30ADCD3E1}" srcOrd="13" destOrd="0" presId="urn:microsoft.com/office/officeart/2005/8/layout/list1"/>
    <dgm:cxn modelId="{784124E2-4486-4B5D-B42E-6A80DE8717A4}" type="presParOf" srcId="{531B5B33-1D90-4170-8395-374C0863A5D3}" destId="{2EDA75B5-4A8C-4CE8-8A8C-8267743E99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6891E2-2373-4C9E-81CA-B42D9A2D3481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FE0DC0-854F-4912-9F65-3C3BA26204C5}">
      <dgm:prSet custT="1"/>
      <dgm:spPr/>
      <dgm:t>
        <a:bodyPr/>
        <a:lstStyle/>
        <a:p>
          <a:pPr algn="ctr"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PROPOSAL FORMAT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55442D-945A-4DE5-8895-C994EDAB76F8}" type="parTrans" cxnId="{AC005D33-7F89-4CA3-A408-9078D50E9B20}">
      <dgm:prSet/>
      <dgm:spPr/>
      <dgm:t>
        <a:bodyPr/>
        <a:lstStyle/>
        <a:p>
          <a:endParaRPr lang="en-US"/>
        </a:p>
      </dgm:t>
    </dgm:pt>
    <dgm:pt modelId="{B825EE92-21F7-4D58-A2A0-51BDCF4E84C9}" type="sibTrans" cxnId="{AC005D33-7F89-4CA3-A408-9078D50E9B20}">
      <dgm:prSet/>
      <dgm:spPr/>
      <dgm:t>
        <a:bodyPr/>
        <a:lstStyle/>
        <a:p>
          <a:endParaRPr lang="en-US"/>
        </a:p>
      </dgm:t>
    </dgm:pt>
    <dgm:pt modelId="{ED7ADDF3-B94F-44A4-9450-22B2DE081DD1}">
      <dgm:prSet custT="1"/>
      <dgm:spPr/>
      <dgm:t>
        <a:bodyPr/>
        <a:lstStyle/>
        <a:p>
          <a:pPr rtl="0"/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RING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BINDING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2C3DDD-C30B-4901-9ECD-909FDF2650EB}" type="parTrans" cxnId="{8D013B1C-6A9C-476B-B9E7-6409915F6305}">
      <dgm:prSet/>
      <dgm:spPr/>
      <dgm:t>
        <a:bodyPr/>
        <a:lstStyle/>
        <a:p>
          <a:endParaRPr lang="en-US"/>
        </a:p>
      </dgm:t>
    </dgm:pt>
    <dgm:pt modelId="{8A58E8C4-5D04-4C46-9F14-D7F4738560C9}" type="sibTrans" cxnId="{8D013B1C-6A9C-476B-B9E7-6409915F6305}">
      <dgm:prSet/>
      <dgm:spPr/>
      <dgm:t>
        <a:bodyPr/>
        <a:lstStyle/>
        <a:p>
          <a:endParaRPr lang="en-US"/>
        </a:p>
      </dgm:t>
    </dgm:pt>
    <dgm:pt modelId="{DA78D55F-3C82-4B7E-BBC9-D98EB565C7D2}">
      <dgm:prSet custT="1"/>
      <dgm:spPr/>
      <dgm:t>
        <a:bodyPr/>
        <a:lstStyle/>
        <a:p>
          <a:pPr algn="ctr"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PREPARE 2 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COPIES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8C134F-8185-4062-A35E-342FE3562390}" type="parTrans" cxnId="{DA440983-4A37-4DE8-9703-CA894DA90F9C}">
      <dgm:prSet/>
      <dgm:spPr/>
      <dgm:t>
        <a:bodyPr/>
        <a:lstStyle/>
        <a:p>
          <a:endParaRPr lang="en-US"/>
        </a:p>
      </dgm:t>
    </dgm:pt>
    <dgm:pt modelId="{C24BED7A-29D8-471A-81B2-0EE48CBAB5DA}" type="sibTrans" cxnId="{DA440983-4A37-4DE8-9703-CA894DA90F9C}">
      <dgm:prSet/>
      <dgm:spPr/>
      <dgm:t>
        <a:bodyPr/>
        <a:lstStyle/>
        <a:p>
          <a:endParaRPr lang="en-US"/>
        </a:p>
      </dgm:t>
    </dgm:pt>
    <dgm:pt modelId="{35922B36-1735-4D36-BF38-3E2AEC1E6F74}">
      <dgm:prSet custT="1"/>
      <dgm:spPr/>
      <dgm:t>
        <a:bodyPr/>
        <a:lstStyle/>
        <a:p>
          <a:pPr algn="ctr" rtl="0"/>
          <a:r>
            <a:rPr lang="en-US" sz="2000" b="1" dirty="0">
              <a:effectLst/>
            </a:rPr>
            <a:t>1 COPY TO ADVISOR</a:t>
          </a:r>
          <a:endParaRPr lang="en-MY" sz="2000" b="1" dirty="0">
            <a:effectLst/>
          </a:endParaRPr>
        </a:p>
      </dgm:t>
    </dgm:pt>
    <dgm:pt modelId="{E9465624-E216-4738-AEBA-13F0F7DD691E}" type="parTrans" cxnId="{D70644A2-AECC-474F-9E27-152A16821D30}">
      <dgm:prSet/>
      <dgm:spPr/>
      <dgm:t>
        <a:bodyPr/>
        <a:lstStyle/>
        <a:p>
          <a:endParaRPr lang="en-US"/>
        </a:p>
      </dgm:t>
    </dgm:pt>
    <dgm:pt modelId="{8B3921C7-607D-47B8-B188-87FBF1A2D73D}" type="sibTrans" cxnId="{D70644A2-AECC-474F-9E27-152A16821D30}">
      <dgm:prSet/>
      <dgm:spPr/>
      <dgm:t>
        <a:bodyPr/>
        <a:lstStyle/>
        <a:p>
          <a:endParaRPr lang="en-US"/>
        </a:p>
      </dgm:t>
    </dgm:pt>
    <dgm:pt modelId="{29F5181E-9903-40A0-8ABB-B9519BFAAACA}">
      <dgm:prSet custT="1"/>
      <dgm:spPr/>
      <dgm:t>
        <a:bodyPr/>
        <a:lstStyle/>
        <a:p>
          <a:pPr algn="ctr" rtl="0"/>
          <a:r>
            <a:rPr lang="en-US" sz="2000" b="1" dirty="0">
              <a:effectLst/>
            </a:rPr>
            <a:t>1 COPY  TO FYP </a:t>
          </a:r>
          <a:r>
            <a:rPr lang="en-US" sz="2000" b="1" dirty="0" smtClean="0">
              <a:effectLst/>
            </a:rPr>
            <a:t>2</a:t>
          </a:r>
          <a:r>
            <a:rPr lang="en-US" sz="2000" b="1" baseline="30000" dirty="0" smtClean="0">
              <a:effectLst/>
            </a:rPr>
            <a:t>ND</a:t>
          </a:r>
          <a:r>
            <a:rPr lang="en-US" sz="2000" b="1" dirty="0" smtClean="0">
              <a:effectLst/>
            </a:rPr>
            <a:t> EXAMINER</a:t>
          </a:r>
          <a:endParaRPr lang="en-MY" sz="2000" b="1" dirty="0">
            <a:effectLst/>
          </a:endParaRPr>
        </a:p>
      </dgm:t>
    </dgm:pt>
    <dgm:pt modelId="{45C302D7-183C-4C77-B34C-7A654727DA6E}" type="parTrans" cxnId="{24961ED7-B6AB-463C-9BD8-DE342B4A9929}">
      <dgm:prSet/>
      <dgm:spPr/>
      <dgm:t>
        <a:bodyPr/>
        <a:lstStyle/>
        <a:p>
          <a:endParaRPr lang="en-US"/>
        </a:p>
      </dgm:t>
    </dgm:pt>
    <dgm:pt modelId="{EBB76775-F6F5-4FF7-9240-D29F4AF316A4}" type="sibTrans" cxnId="{24961ED7-B6AB-463C-9BD8-DE342B4A9929}">
      <dgm:prSet/>
      <dgm:spPr/>
      <dgm:t>
        <a:bodyPr/>
        <a:lstStyle/>
        <a:p>
          <a:endParaRPr lang="en-US"/>
        </a:p>
      </dgm:t>
    </dgm:pt>
    <dgm:pt modelId="{F5B676F4-E300-487C-8560-8A6888FC897F}">
      <dgm:prSet custT="1"/>
      <dgm:spPr/>
      <dgm:t>
        <a:bodyPr/>
        <a:lstStyle/>
        <a:p>
          <a:pPr algn="ctr" rtl="0"/>
          <a:r>
            <a:rPr lang="en-MY" sz="1800" b="1" u="none" dirty="0">
              <a:effectLst/>
            </a:rPr>
            <a:t>COVER </a:t>
          </a:r>
          <a:r>
            <a:rPr lang="en-MY" sz="1800" b="1" u="none" dirty="0" smtClean="0">
              <a:effectLst/>
            </a:rPr>
            <a:t>PAGE (DIFFERENT COLOUR FOR EACH PROGRAM)</a:t>
          </a:r>
        </a:p>
      </dgm:t>
    </dgm:pt>
    <dgm:pt modelId="{1792BF9F-88AD-4190-82DC-4ED7842C189D}" type="parTrans" cxnId="{FD09E45F-78AD-4548-9C10-DB4AE0465D55}">
      <dgm:prSet/>
      <dgm:spPr/>
      <dgm:t>
        <a:bodyPr/>
        <a:lstStyle/>
        <a:p>
          <a:endParaRPr lang="en-US"/>
        </a:p>
      </dgm:t>
    </dgm:pt>
    <dgm:pt modelId="{02A996BA-DDC0-473C-BE28-AE7C9540A3F3}" type="sibTrans" cxnId="{FD09E45F-78AD-4548-9C10-DB4AE0465D55}">
      <dgm:prSet/>
      <dgm:spPr/>
      <dgm:t>
        <a:bodyPr/>
        <a:lstStyle/>
        <a:p>
          <a:endParaRPr lang="en-US"/>
        </a:p>
      </dgm:t>
    </dgm:pt>
    <dgm:pt modelId="{52E6ABAB-CF7E-4867-B81F-DB75A0E1607A}">
      <dgm:prSet custT="1"/>
      <dgm:spPr/>
      <dgm:t>
        <a:bodyPr/>
        <a:lstStyle/>
        <a:p>
          <a:pPr algn="ctr" rtl="0"/>
          <a:r>
            <a:rPr lang="en-MY" sz="2000" b="1" dirty="0">
              <a:effectLst/>
            </a:rPr>
            <a:t>CONTENT (WHITE)</a:t>
          </a:r>
        </a:p>
      </dgm:t>
    </dgm:pt>
    <dgm:pt modelId="{FE9038B0-C58F-46FD-930B-90FF166F9443}" type="parTrans" cxnId="{2622EB5C-BCCB-487D-9580-0F28AA19B942}">
      <dgm:prSet/>
      <dgm:spPr/>
      <dgm:t>
        <a:bodyPr/>
        <a:lstStyle/>
        <a:p>
          <a:endParaRPr lang="en-US"/>
        </a:p>
      </dgm:t>
    </dgm:pt>
    <dgm:pt modelId="{7F28D48E-C7C7-427A-B19E-E5E38E541329}" type="sibTrans" cxnId="{2622EB5C-BCCB-487D-9580-0F28AA19B942}">
      <dgm:prSet/>
      <dgm:spPr/>
      <dgm:t>
        <a:bodyPr/>
        <a:lstStyle/>
        <a:p>
          <a:endParaRPr lang="en-US"/>
        </a:p>
      </dgm:t>
    </dgm:pt>
    <dgm:pt modelId="{3E65E431-089D-46FF-A04D-142443EC391F}">
      <dgm:prSet custT="1"/>
      <dgm:spPr/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</a:t>
          </a:r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SIGNED </a:t>
          </a:r>
          <a:r>
            <a: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APPROVED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 YOUR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ADVISOR BEFORE SUBMITTING TO FYP 2</a:t>
          </a:r>
          <a:r>
            <a:rPr lang="en-US" sz="2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EXAMINER</a:t>
          </a:r>
          <a:endParaRPr lang="en-MY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4AAE3-02C6-404A-A78F-F069F1EB5505}" type="parTrans" cxnId="{9EBD1B7E-1A9C-40D6-94F2-BAD37B0B9823}">
      <dgm:prSet/>
      <dgm:spPr/>
      <dgm:t>
        <a:bodyPr/>
        <a:lstStyle/>
        <a:p>
          <a:endParaRPr lang="en-US"/>
        </a:p>
      </dgm:t>
    </dgm:pt>
    <dgm:pt modelId="{E21E209D-1CD4-4FF3-800F-F091EF6C6325}" type="sibTrans" cxnId="{9EBD1B7E-1A9C-40D6-94F2-BAD37B0B9823}">
      <dgm:prSet/>
      <dgm:spPr/>
      <dgm:t>
        <a:bodyPr/>
        <a:lstStyle/>
        <a:p>
          <a:endParaRPr lang="en-US"/>
        </a:p>
      </dgm:t>
    </dgm:pt>
    <dgm:pt modelId="{721F28E7-4A47-495E-B82D-FF1E947B0DF1}">
      <dgm:prSet custT="1"/>
      <dgm:spPr/>
      <dgm:t>
        <a:bodyPr/>
        <a:lstStyle/>
        <a:p>
          <a:pPr algn="ctr" rtl="0"/>
          <a:r>
            <a:rPr lang="en-MY" sz="2000" b="1" dirty="0">
              <a:effectLst/>
            </a:rPr>
            <a:t>WEEBLY</a:t>
          </a:r>
        </a:p>
      </dgm:t>
    </dgm:pt>
    <dgm:pt modelId="{F2E05755-95C3-4837-9280-86718D253E01}" type="parTrans" cxnId="{8C98BEA9-986D-4D2B-B4EB-94C9B9FAB5E2}">
      <dgm:prSet/>
      <dgm:spPr/>
      <dgm:t>
        <a:bodyPr/>
        <a:lstStyle/>
        <a:p>
          <a:endParaRPr lang="en-US"/>
        </a:p>
      </dgm:t>
    </dgm:pt>
    <dgm:pt modelId="{65823A16-4055-4573-AD42-C7536C77F1FC}" type="sibTrans" cxnId="{8C98BEA9-986D-4D2B-B4EB-94C9B9FAB5E2}">
      <dgm:prSet/>
      <dgm:spPr/>
      <dgm:t>
        <a:bodyPr/>
        <a:lstStyle/>
        <a:p>
          <a:endParaRPr lang="en-US"/>
        </a:p>
      </dgm:t>
    </dgm:pt>
    <dgm:pt modelId="{6EB2E22A-66B7-4A54-BCAA-6A418982DA57}">
      <dgm:prSet custT="1"/>
      <dgm:spPr/>
      <dgm:t>
        <a:bodyPr/>
        <a:lstStyle/>
        <a:p>
          <a:pPr algn="ctr" rtl="0"/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COPY</a:t>
          </a:r>
          <a:endParaRPr lang="en-MY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C4CC8-6843-4801-9DAA-B64991DE7321}" type="parTrans" cxnId="{EE60E038-9905-4073-83CD-CDBC58C172CD}">
      <dgm:prSet/>
      <dgm:spPr/>
      <dgm:t>
        <a:bodyPr/>
        <a:lstStyle/>
        <a:p>
          <a:endParaRPr lang="en-US"/>
        </a:p>
      </dgm:t>
    </dgm:pt>
    <dgm:pt modelId="{86FB50D0-920F-4449-B7EF-D58BDDABFF69}" type="sibTrans" cxnId="{EE60E038-9905-4073-83CD-CDBC58C172CD}">
      <dgm:prSet/>
      <dgm:spPr/>
      <dgm:t>
        <a:bodyPr/>
        <a:lstStyle/>
        <a:p>
          <a:endParaRPr lang="en-US"/>
        </a:p>
      </dgm:t>
    </dgm:pt>
    <dgm:pt modelId="{4A708723-8BC8-4EFC-AAB3-F1D49E13D2C6}" type="pres">
      <dgm:prSet presAssocID="{E66891E2-2373-4C9E-81CA-B42D9A2D34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B7BDDD6-3C9B-4325-BD40-40AE44D3D47C}" type="pres">
      <dgm:prSet presAssocID="{3E65E431-089D-46FF-A04D-142443EC391F}" presName="boxAndChildren" presStyleCnt="0"/>
      <dgm:spPr/>
    </dgm:pt>
    <dgm:pt modelId="{842EB286-4E37-43E7-9A1A-A9D19C4A5CB6}" type="pres">
      <dgm:prSet presAssocID="{3E65E431-089D-46FF-A04D-142443EC391F}" presName="parentTextBox" presStyleLbl="node1" presStyleIdx="0" presStyleCnt="5"/>
      <dgm:spPr/>
      <dgm:t>
        <a:bodyPr/>
        <a:lstStyle/>
        <a:p>
          <a:endParaRPr lang="en-MY"/>
        </a:p>
      </dgm:t>
    </dgm:pt>
    <dgm:pt modelId="{9B022912-2B90-4948-AF2A-75917BEE56A1}" type="pres">
      <dgm:prSet presAssocID="{C24BED7A-29D8-471A-81B2-0EE48CBAB5DA}" presName="sp" presStyleCnt="0"/>
      <dgm:spPr/>
    </dgm:pt>
    <dgm:pt modelId="{919A91C5-BDEE-4031-82CB-D6253C6FDF91}" type="pres">
      <dgm:prSet presAssocID="{DA78D55F-3C82-4B7E-BBC9-D98EB565C7D2}" presName="arrowAndChildren" presStyleCnt="0"/>
      <dgm:spPr/>
    </dgm:pt>
    <dgm:pt modelId="{E03C859C-9DF6-43C1-8C19-356DA637B2DA}" type="pres">
      <dgm:prSet presAssocID="{DA78D55F-3C82-4B7E-BBC9-D98EB565C7D2}" presName="parentTextArrow" presStyleLbl="node1" presStyleIdx="0" presStyleCnt="5"/>
      <dgm:spPr/>
      <dgm:t>
        <a:bodyPr/>
        <a:lstStyle/>
        <a:p>
          <a:endParaRPr lang="en-MY"/>
        </a:p>
      </dgm:t>
    </dgm:pt>
    <dgm:pt modelId="{DC9B720B-0312-4DCE-9349-A30FFBF47D0E}" type="pres">
      <dgm:prSet presAssocID="{DA78D55F-3C82-4B7E-BBC9-D98EB565C7D2}" presName="arrow" presStyleLbl="node1" presStyleIdx="1" presStyleCnt="5"/>
      <dgm:spPr/>
      <dgm:t>
        <a:bodyPr/>
        <a:lstStyle/>
        <a:p>
          <a:endParaRPr lang="en-MY"/>
        </a:p>
      </dgm:t>
    </dgm:pt>
    <dgm:pt modelId="{C3D0E55B-B547-4ECC-9DDB-AD902E50CC72}" type="pres">
      <dgm:prSet presAssocID="{DA78D55F-3C82-4B7E-BBC9-D98EB565C7D2}" presName="descendantArrow" presStyleCnt="0"/>
      <dgm:spPr/>
    </dgm:pt>
    <dgm:pt modelId="{00305BDD-7631-405A-AE24-530200E53899}" type="pres">
      <dgm:prSet presAssocID="{35922B36-1735-4D36-BF38-3E2AEC1E6F74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30BC898-5324-4059-B031-F7614485F505}" type="pres">
      <dgm:prSet presAssocID="{29F5181E-9903-40A0-8ABB-B9519BFAAACA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FF43287-6BCA-420D-9279-7240821C43FC}" type="pres">
      <dgm:prSet presAssocID="{8A58E8C4-5D04-4C46-9F14-D7F4738560C9}" presName="sp" presStyleCnt="0"/>
      <dgm:spPr/>
    </dgm:pt>
    <dgm:pt modelId="{5107FBCD-F621-4F9E-85E1-B9DBA6B29AA8}" type="pres">
      <dgm:prSet presAssocID="{ED7ADDF3-B94F-44A4-9450-22B2DE081DD1}" presName="arrowAndChildren" presStyleCnt="0"/>
      <dgm:spPr/>
    </dgm:pt>
    <dgm:pt modelId="{147E272D-4E14-48C3-8AF4-2F44918377F2}" type="pres">
      <dgm:prSet presAssocID="{ED7ADDF3-B94F-44A4-9450-22B2DE081DD1}" presName="parentTextArrow" presStyleLbl="node1" presStyleIdx="2" presStyleCnt="5" custScaleY="47816"/>
      <dgm:spPr/>
      <dgm:t>
        <a:bodyPr/>
        <a:lstStyle/>
        <a:p>
          <a:endParaRPr lang="en-MY"/>
        </a:p>
      </dgm:t>
    </dgm:pt>
    <dgm:pt modelId="{42599FC2-0697-4CD1-9D75-14C62338C78D}" type="pres">
      <dgm:prSet presAssocID="{86FB50D0-920F-4449-B7EF-D58BDDABFF69}" presName="sp" presStyleCnt="0"/>
      <dgm:spPr/>
    </dgm:pt>
    <dgm:pt modelId="{EC517644-9789-4B3E-8B93-88A20F72AF1C}" type="pres">
      <dgm:prSet presAssocID="{6EB2E22A-66B7-4A54-BCAA-6A418982DA57}" presName="arrowAndChildren" presStyleCnt="0"/>
      <dgm:spPr/>
    </dgm:pt>
    <dgm:pt modelId="{D090280C-1AA5-42DB-AB92-E51D4183A8AB}" type="pres">
      <dgm:prSet presAssocID="{6EB2E22A-66B7-4A54-BCAA-6A418982DA57}" presName="parentTextArrow" presStyleLbl="node1" presStyleIdx="2" presStyleCnt="5"/>
      <dgm:spPr/>
      <dgm:t>
        <a:bodyPr/>
        <a:lstStyle/>
        <a:p>
          <a:endParaRPr lang="en-MY"/>
        </a:p>
      </dgm:t>
    </dgm:pt>
    <dgm:pt modelId="{4EAB830B-4FF8-4482-8C53-8FAA66325502}" type="pres">
      <dgm:prSet presAssocID="{6EB2E22A-66B7-4A54-BCAA-6A418982DA57}" presName="arrow" presStyleLbl="node1" presStyleIdx="3" presStyleCnt="5"/>
      <dgm:spPr/>
      <dgm:t>
        <a:bodyPr/>
        <a:lstStyle/>
        <a:p>
          <a:endParaRPr lang="en-MY"/>
        </a:p>
      </dgm:t>
    </dgm:pt>
    <dgm:pt modelId="{10DBCA22-3257-4AC7-9D0E-C81ACA2C0457}" type="pres">
      <dgm:prSet presAssocID="{6EB2E22A-66B7-4A54-BCAA-6A418982DA57}" presName="descendantArrow" presStyleCnt="0"/>
      <dgm:spPr/>
    </dgm:pt>
    <dgm:pt modelId="{56182357-4B78-463E-B02D-26884DCC8FAC}" type="pres">
      <dgm:prSet presAssocID="{F5B676F4-E300-487C-8560-8A6888FC897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BEA8D65-D72C-4305-917E-462616C09752}" type="pres">
      <dgm:prSet presAssocID="{52E6ABAB-CF7E-4867-B81F-DB75A0E1607A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1B0D0FE-51A6-4D1D-A184-D5539F75A74A}" type="pres">
      <dgm:prSet presAssocID="{B825EE92-21F7-4D58-A2A0-51BDCF4E84C9}" presName="sp" presStyleCnt="0"/>
      <dgm:spPr/>
    </dgm:pt>
    <dgm:pt modelId="{F29146CA-81C1-46D2-BDA0-3A24A06337B0}" type="pres">
      <dgm:prSet presAssocID="{EAFE0DC0-854F-4912-9F65-3C3BA26204C5}" presName="arrowAndChildren" presStyleCnt="0"/>
      <dgm:spPr/>
    </dgm:pt>
    <dgm:pt modelId="{90D8EF09-3F92-4B99-988E-7A7EED677636}" type="pres">
      <dgm:prSet presAssocID="{EAFE0DC0-854F-4912-9F65-3C3BA26204C5}" presName="parentTextArrow" presStyleLbl="node1" presStyleIdx="3" presStyleCnt="5"/>
      <dgm:spPr/>
      <dgm:t>
        <a:bodyPr/>
        <a:lstStyle/>
        <a:p>
          <a:endParaRPr lang="en-MY"/>
        </a:p>
      </dgm:t>
    </dgm:pt>
    <dgm:pt modelId="{B9471E99-4AB2-4540-B592-D5927D20BDE4}" type="pres">
      <dgm:prSet presAssocID="{EAFE0DC0-854F-4912-9F65-3C3BA26204C5}" presName="arrow" presStyleLbl="node1" presStyleIdx="4" presStyleCnt="5"/>
      <dgm:spPr/>
      <dgm:t>
        <a:bodyPr/>
        <a:lstStyle/>
        <a:p>
          <a:endParaRPr lang="en-MY"/>
        </a:p>
      </dgm:t>
    </dgm:pt>
    <dgm:pt modelId="{19B1B30C-53A5-4549-B17C-267E20FC4C3A}" type="pres">
      <dgm:prSet presAssocID="{EAFE0DC0-854F-4912-9F65-3C3BA26204C5}" presName="descendantArrow" presStyleCnt="0"/>
      <dgm:spPr/>
    </dgm:pt>
    <dgm:pt modelId="{300A66F7-0E62-412F-B7E3-720BE35811E9}" type="pres">
      <dgm:prSet presAssocID="{721F28E7-4A47-495E-B82D-FF1E947B0DF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621812F-8848-4A33-A311-AD372E7587A9}" type="presOf" srcId="{52E6ABAB-CF7E-4867-B81F-DB75A0E1607A}" destId="{1BEA8D65-D72C-4305-917E-462616C09752}" srcOrd="0" destOrd="0" presId="urn:microsoft.com/office/officeart/2005/8/layout/process4"/>
    <dgm:cxn modelId="{E31887CC-5D8D-4FED-8AFC-BD9C08406D71}" type="presOf" srcId="{721F28E7-4A47-495E-B82D-FF1E947B0DF1}" destId="{300A66F7-0E62-412F-B7E3-720BE35811E9}" srcOrd="0" destOrd="0" presId="urn:microsoft.com/office/officeart/2005/8/layout/process4"/>
    <dgm:cxn modelId="{2622EB5C-BCCB-487D-9580-0F28AA19B942}" srcId="{6EB2E22A-66B7-4A54-BCAA-6A418982DA57}" destId="{52E6ABAB-CF7E-4867-B81F-DB75A0E1607A}" srcOrd="1" destOrd="0" parTransId="{FE9038B0-C58F-46FD-930B-90FF166F9443}" sibTransId="{7F28D48E-C7C7-427A-B19E-E5E38E541329}"/>
    <dgm:cxn modelId="{E7203F43-3C8C-4CFC-988B-2435F4AEDC7A}" type="presOf" srcId="{DA78D55F-3C82-4B7E-BBC9-D98EB565C7D2}" destId="{E03C859C-9DF6-43C1-8C19-356DA637B2DA}" srcOrd="0" destOrd="0" presId="urn:microsoft.com/office/officeart/2005/8/layout/process4"/>
    <dgm:cxn modelId="{9EBD1B7E-1A9C-40D6-94F2-BAD37B0B9823}" srcId="{E66891E2-2373-4C9E-81CA-B42D9A2D3481}" destId="{3E65E431-089D-46FF-A04D-142443EC391F}" srcOrd="4" destOrd="0" parTransId="{E014AAE3-02C6-404A-A78F-F069F1EB5505}" sibTransId="{E21E209D-1CD4-4FF3-800F-F091EF6C6325}"/>
    <dgm:cxn modelId="{8C98BEA9-986D-4D2B-B4EB-94C9B9FAB5E2}" srcId="{EAFE0DC0-854F-4912-9F65-3C3BA26204C5}" destId="{721F28E7-4A47-495E-B82D-FF1E947B0DF1}" srcOrd="0" destOrd="0" parTransId="{F2E05755-95C3-4837-9280-86718D253E01}" sibTransId="{65823A16-4055-4573-AD42-C7536C77F1FC}"/>
    <dgm:cxn modelId="{01B49F26-4A40-4A5B-91EF-5CA34EEE3BCE}" type="presOf" srcId="{35922B36-1735-4D36-BF38-3E2AEC1E6F74}" destId="{00305BDD-7631-405A-AE24-530200E53899}" srcOrd="0" destOrd="0" presId="urn:microsoft.com/office/officeart/2005/8/layout/process4"/>
    <dgm:cxn modelId="{DA440983-4A37-4DE8-9703-CA894DA90F9C}" srcId="{E66891E2-2373-4C9E-81CA-B42D9A2D3481}" destId="{DA78D55F-3C82-4B7E-BBC9-D98EB565C7D2}" srcOrd="3" destOrd="0" parTransId="{4B8C134F-8185-4062-A35E-342FE3562390}" sibTransId="{C24BED7A-29D8-471A-81B2-0EE48CBAB5DA}"/>
    <dgm:cxn modelId="{D70644A2-AECC-474F-9E27-152A16821D30}" srcId="{DA78D55F-3C82-4B7E-BBC9-D98EB565C7D2}" destId="{35922B36-1735-4D36-BF38-3E2AEC1E6F74}" srcOrd="0" destOrd="0" parTransId="{E9465624-E216-4738-AEBA-13F0F7DD691E}" sibTransId="{8B3921C7-607D-47B8-B188-87FBF1A2D73D}"/>
    <dgm:cxn modelId="{8D013B1C-6A9C-476B-B9E7-6409915F6305}" srcId="{E66891E2-2373-4C9E-81CA-B42D9A2D3481}" destId="{ED7ADDF3-B94F-44A4-9450-22B2DE081DD1}" srcOrd="2" destOrd="0" parTransId="{4F2C3DDD-C30B-4901-9ECD-909FDF2650EB}" sibTransId="{8A58E8C4-5D04-4C46-9F14-D7F4738560C9}"/>
    <dgm:cxn modelId="{08F4DEDE-7215-4D1E-9033-AEF8B0E01CE9}" type="presOf" srcId="{EAFE0DC0-854F-4912-9F65-3C3BA26204C5}" destId="{90D8EF09-3F92-4B99-988E-7A7EED677636}" srcOrd="0" destOrd="0" presId="urn:microsoft.com/office/officeart/2005/8/layout/process4"/>
    <dgm:cxn modelId="{FD09E45F-78AD-4548-9C10-DB4AE0465D55}" srcId="{6EB2E22A-66B7-4A54-BCAA-6A418982DA57}" destId="{F5B676F4-E300-487C-8560-8A6888FC897F}" srcOrd="0" destOrd="0" parTransId="{1792BF9F-88AD-4190-82DC-4ED7842C189D}" sibTransId="{02A996BA-DDC0-473C-BE28-AE7C9540A3F3}"/>
    <dgm:cxn modelId="{14DF0534-F779-4E4C-8787-C956256D8139}" type="presOf" srcId="{29F5181E-9903-40A0-8ABB-B9519BFAAACA}" destId="{C30BC898-5324-4059-B031-F7614485F505}" srcOrd="0" destOrd="0" presId="urn:microsoft.com/office/officeart/2005/8/layout/process4"/>
    <dgm:cxn modelId="{D38F0BF7-3841-4B70-9804-6C88D655A6B5}" type="presOf" srcId="{DA78D55F-3C82-4B7E-BBC9-D98EB565C7D2}" destId="{DC9B720B-0312-4DCE-9349-A30FFBF47D0E}" srcOrd="1" destOrd="0" presId="urn:microsoft.com/office/officeart/2005/8/layout/process4"/>
    <dgm:cxn modelId="{AC005D33-7F89-4CA3-A408-9078D50E9B20}" srcId="{E66891E2-2373-4C9E-81CA-B42D9A2D3481}" destId="{EAFE0DC0-854F-4912-9F65-3C3BA26204C5}" srcOrd="0" destOrd="0" parTransId="{EF55442D-945A-4DE5-8895-C994EDAB76F8}" sibTransId="{B825EE92-21F7-4D58-A2A0-51BDCF4E84C9}"/>
    <dgm:cxn modelId="{5E19687B-AA34-470E-9C9A-E8DBBC48A4E9}" type="presOf" srcId="{6EB2E22A-66B7-4A54-BCAA-6A418982DA57}" destId="{4EAB830B-4FF8-4482-8C53-8FAA66325502}" srcOrd="1" destOrd="0" presId="urn:microsoft.com/office/officeart/2005/8/layout/process4"/>
    <dgm:cxn modelId="{4BDDF9E5-A7DF-4162-AF30-C45257F4E761}" type="presOf" srcId="{ED7ADDF3-B94F-44A4-9450-22B2DE081DD1}" destId="{147E272D-4E14-48C3-8AF4-2F44918377F2}" srcOrd="0" destOrd="0" presId="urn:microsoft.com/office/officeart/2005/8/layout/process4"/>
    <dgm:cxn modelId="{B5D485A8-F9E3-40EA-B0D7-75E862F519EB}" type="presOf" srcId="{EAFE0DC0-854F-4912-9F65-3C3BA26204C5}" destId="{B9471E99-4AB2-4540-B592-D5927D20BDE4}" srcOrd="1" destOrd="0" presId="urn:microsoft.com/office/officeart/2005/8/layout/process4"/>
    <dgm:cxn modelId="{6AE2BBAB-E283-43F7-BDEE-9F964F048161}" type="presOf" srcId="{6EB2E22A-66B7-4A54-BCAA-6A418982DA57}" destId="{D090280C-1AA5-42DB-AB92-E51D4183A8AB}" srcOrd="0" destOrd="0" presId="urn:microsoft.com/office/officeart/2005/8/layout/process4"/>
    <dgm:cxn modelId="{3ACBBC46-2A31-4681-B71E-4CC9D77874AC}" type="presOf" srcId="{F5B676F4-E300-487C-8560-8A6888FC897F}" destId="{56182357-4B78-463E-B02D-26884DCC8FAC}" srcOrd="0" destOrd="0" presId="urn:microsoft.com/office/officeart/2005/8/layout/process4"/>
    <dgm:cxn modelId="{019DE037-7D33-4B2C-99E4-66D3DB9F6ADA}" type="presOf" srcId="{3E65E431-089D-46FF-A04D-142443EC391F}" destId="{842EB286-4E37-43E7-9A1A-A9D19C4A5CB6}" srcOrd="0" destOrd="0" presId="urn:microsoft.com/office/officeart/2005/8/layout/process4"/>
    <dgm:cxn modelId="{EE60E038-9905-4073-83CD-CDBC58C172CD}" srcId="{E66891E2-2373-4C9E-81CA-B42D9A2D3481}" destId="{6EB2E22A-66B7-4A54-BCAA-6A418982DA57}" srcOrd="1" destOrd="0" parTransId="{B24C4CC8-6843-4801-9DAA-B64991DE7321}" sibTransId="{86FB50D0-920F-4449-B7EF-D58BDDABFF69}"/>
    <dgm:cxn modelId="{24961ED7-B6AB-463C-9BD8-DE342B4A9929}" srcId="{DA78D55F-3C82-4B7E-BBC9-D98EB565C7D2}" destId="{29F5181E-9903-40A0-8ABB-B9519BFAAACA}" srcOrd="1" destOrd="0" parTransId="{45C302D7-183C-4C77-B34C-7A654727DA6E}" sibTransId="{EBB76775-F6F5-4FF7-9240-D29F4AF316A4}"/>
    <dgm:cxn modelId="{4602CF5E-B44C-439D-9F21-D60A4CB82C3C}" type="presOf" srcId="{E66891E2-2373-4C9E-81CA-B42D9A2D3481}" destId="{4A708723-8BC8-4EFC-AAB3-F1D49E13D2C6}" srcOrd="0" destOrd="0" presId="urn:microsoft.com/office/officeart/2005/8/layout/process4"/>
    <dgm:cxn modelId="{F2A7593F-3270-45C9-A111-36A9D14476A9}" type="presParOf" srcId="{4A708723-8BC8-4EFC-AAB3-F1D49E13D2C6}" destId="{2B7BDDD6-3C9B-4325-BD40-40AE44D3D47C}" srcOrd="0" destOrd="0" presId="urn:microsoft.com/office/officeart/2005/8/layout/process4"/>
    <dgm:cxn modelId="{5A693022-63C3-44FA-8E48-12E6CD14B68B}" type="presParOf" srcId="{2B7BDDD6-3C9B-4325-BD40-40AE44D3D47C}" destId="{842EB286-4E37-43E7-9A1A-A9D19C4A5CB6}" srcOrd="0" destOrd="0" presId="urn:microsoft.com/office/officeart/2005/8/layout/process4"/>
    <dgm:cxn modelId="{2C56CF0E-824F-4C48-9424-857BAC681756}" type="presParOf" srcId="{4A708723-8BC8-4EFC-AAB3-F1D49E13D2C6}" destId="{9B022912-2B90-4948-AF2A-75917BEE56A1}" srcOrd="1" destOrd="0" presId="urn:microsoft.com/office/officeart/2005/8/layout/process4"/>
    <dgm:cxn modelId="{EA901583-1516-4D9C-97C8-7E2E4159312A}" type="presParOf" srcId="{4A708723-8BC8-4EFC-AAB3-F1D49E13D2C6}" destId="{919A91C5-BDEE-4031-82CB-D6253C6FDF91}" srcOrd="2" destOrd="0" presId="urn:microsoft.com/office/officeart/2005/8/layout/process4"/>
    <dgm:cxn modelId="{741CDA5F-891E-4AD0-926E-A357128F18C6}" type="presParOf" srcId="{919A91C5-BDEE-4031-82CB-D6253C6FDF91}" destId="{E03C859C-9DF6-43C1-8C19-356DA637B2DA}" srcOrd="0" destOrd="0" presId="urn:microsoft.com/office/officeart/2005/8/layout/process4"/>
    <dgm:cxn modelId="{B4A75334-C85B-4AE8-8D2B-800CE1F84140}" type="presParOf" srcId="{919A91C5-BDEE-4031-82CB-D6253C6FDF91}" destId="{DC9B720B-0312-4DCE-9349-A30FFBF47D0E}" srcOrd="1" destOrd="0" presId="urn:microsoft.com/office/officeart/2005/8/layout/process4"/>
    <dgm:cxn modelId="{534C4050-0D05-43D3-882E-13D6BDE39D70}" type="presParOf" srcId="{919A91C5-BDEE-4031-82CB-D6253C6FDF91}" destId="{C3D0E55B-B547-4ECC-9DDB-AD902E50CC72}" srcOrd="2" destOrd="0" presId="urn:microsoft.com/office/officeart/2005/8/layout/process4"/>
    <dgm:cxn modelId="{0CE65855-71D0-49E3-98AF-964388B204AB}" type="presParOf" srcId="{C3D0E55B-B547-4ECC-9DDB-AD902E50CC72}" destId="{00305BDD-7631-405A-AE24-530200E53899}" srcOrd="0" destOrd="0" presId="urn:microsoft.com/office/officeart/2005/8/layout/process4"/>
    <dgm:cxn modelId="{83C06710-5988-479A-A455-D7F3722CAC2A}" type="presParOf" srcId="{C3D0E55B-B547-4ECC-9DDB-AD902E50CC72}" destId="{C30BC898-5324-4059-B031-F7614485F505}" srcOrd="1" destOrd="0" presId="urn:microsoft.com/office/officeart/2005/8/layout/process4"/>
    <dgm:cxn modelId="{BC0CC30B-C789-4FFB-98B9-3432CBEA7590}" type="presParOf" srcId="{4A708723-8BC8-4EFC-AAB3-F1D49E13D2C6}" destId="{9FF43287-6BCA-420D-9279-7240821C43FC}" srcOrd="3" destOrd="0" presId="urn:microsoft.com/office/officeart/2005/8/layout/process4"/>
    <dgm:cxn modelId="{A2BE8B79-F2DA-436B-8CEA-ECC93AF320B9}" type="presParOf" srcId="{4A708723-8BC8-4EFC-AAB3-F1D49E13D2C6}" destId="{5107FBCD-F621-4F9E-85E1-B9DBA6B29AA8}" srcOrd="4" destOrd="0" presId="urn:microsoft.com/office/officeart/2005/8/layout/process4"/>
    <dgm:cxn modelId="{7228E866-D924-4136-94A1-83D25AF6C72B}" type="presParOf" srcId="{5107FBCD-F621-4F9E-85E1-B9DBA6B29AA8}" destId="{147E272D-4E14-48C3-8AF4-2F44918377F2}" srcOrd="0" destOrd="0" presId="urn:microsoft.com/office/officeart/2005/8/layout/process4"/>
    <dgm:cxn modelId="{41AD7F90-D411-4B7E-AB4E-2B4403DB43F4}" type="presParOf" srcId="{4A708723-8BC8-4EFC-AAB3-F1D49E13D2C6}" destId="{42599FC2-0697-4CD1-9D75-14C62338C78D}" srcOrd="5" destOrd="0" presId="urn:microsoft.com/office/officeart/2005/8/layout/process4"/>
    <dgm:cxn modelId="{7C0DE50F-B3A7-4226-A58F-A495CBD09BFA}" type="presParOf" srcId="{4A708723-8BC8-4EFC-AAB3-F1D49E13D2C6}" destId="{EC517644-9789-4B3E-8B93-88A20F72AF1C}" srcOrd="6" destOrd="0" presId="urn:microsoft.com/office/officeart/2005/8/layout/process4"/>
    <dgm:cxn modelId="{CF00C149-EA72-4019-93CC-EDEC7D724A7A}" type="presParOf" srcId="{EC517644-9789-4B3E-8B93-88A20F72AF1C}" destId="{D090280C-1AA5-42DB-AB92-E51D4183A8AB}" srcOrd="0" destOrd="0" presId="urn:microsoft.com/office/officeart/2005/8/layout/process4"/>
    <dgm:cxn modelId="{89BFF696-5663-4455-B924-5F22A84CDA89}" type="presParOf" srcId="{EC517644-9789-4B3E-8B93-88A20F72AF1C}" destId="{4EAB830B-4FF8-4482-8C53-8FAA66325502}" srcOrd="1" destOrd="0" presId="urn:microsoft.com/office/officeart/2005/8/layout/process4"/>
    <dgm:cxn modelId="{F98F3F2B-C14A-4343-B029-506AF6622B5A}" type="presParOf" srcId="{EC517644-9789-4B3E-8B93-88A20F72AF1C}" destId="{10DBCA22-3257-4AC7-9D0E-C81ACA2C0457}" srcOrd="2" destOrd="0" presId="urn:microsoft.com/office/officeart/2005/8/layout/process4"/>
    <dgm:cxn modelId="{6EA0BB21-38B6-4224-B6C8-39B30A9A0A29}" type="presParOf" srcId="{10DBCA22-3257-4AC7-9D0E-C81ACA2C0457}" destId="{56182357-4B78-463E-B02D-26884DCC8FAC}" srcOrd="0" destOrd="0" presId="urn:microsoft.com/office/officeart/2005/8/layout/process4"/>
    <dgm:cxn modelId="{BAE49A73-EDAE-4E2C-A39F-231F6099374B}" type="presParOf" srcId="{10DBCA22-3257-4AC7-9D0E-C81ACA2C0457}" destId="{1BEA8D65-D72C-4305-917E-462616C09752}" srcOrd="1" destOrd="0" presId="urn:microsoft.com/office/officeart/2005/8/layout/process4"/>
    <dgm:cxn modelId="{E819F715-B8D6-4A31-8F6D-EDD72D0D6E77}" type="presParOf" srcId="{4A708723-8BC8-4EFC-AAB3-F1D49E13D2C6}" destId="{A1B0D0FE-51A6-4D1D-A184-D5539F75A74A}" srcOrd="7" destOrd="0" presId="urn:microsoft.com/office/officeart/2005/8/layout/process4"/>
    <dgm:cxn modelId="{6D2DED40-DF05-4C28-ABFB-990D46FB0A5E}" type="presParOf" srcId="{4A708723-8BC8-4EFC-AAB3-F1D49E13D2C6}" destId="{F29146CA-81C1-46D2-BDA0-3A24A06337B0}" srcOrd="8" destOrd="0" presId="urn:microsoft.com/office/officeart/2005/8/layout/process4"/>
    <dgm:cxn modelId="{5F3F10ED-A005-4127-9B60-543468BCCC43}" type="presParOf" srcId="{F29146CA-81C1-46D2-BDA0-3A24A06337B0}" destId="{90D8EF09-3F92-4B99-988E-7A7EED677636}" srcOrd="0" destOrd="0" presId="urn:microsoft.com/office/officeart/2005/8/layout/process4"/>
    <dgm:cxn modelId="{961FEFAC-459F-4547-ADCA-98A9640D37A0}" type="presParOf" srcId="{F29146CA-81C1-46D2-BDA0-3A24A06337B0}" destId="{B9471E99-4AB2-4540-B592-D5927D20BDE4}" srcOrd="1" destOrd="0" presId="urn:microsoft.com/office/officeart/2005/8/layout/process4"/>
    <dgm:cxn modelId="{96FB75E8-C893-4D90-8C79-BB59D41A3ADA}" type="presParOf" srcId="{F29146CA-81C1-46D2-BDA0-3A24A06337B0}" destId="{19B1B30C-53A5-4549-B17C-267E20FC4C3A}" srcOrd="2" destOrd="0" presId="urn:microsoft.com/office/officeart/2005/8/layout/process4"/>
    <dgm:cxn modelId="{5CFB9562-5119-4001-8FA4-0FE2B2F1B405}" type="presParOf" srcId="{19B1B30C-53A5-4549-B17C-267E20FC4C3A}" destId="{300A66F7-0E62-412F-B7E3-720BE35811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E9FFDD-8FC7-455D-8232-8807C39EF7B5}" type="doc">
      <dgm:prSet loTypeId="urn:microsoft.com/office/officeart/2005/8/layout/bProcess3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2DE5704-1F9D-4B1F-8322-562791D23716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b="1" dirty="0">
              <a:effectLst/>
            </a:rPr>
            <a:t>FINAL REPORT 1 FORMAT</a:t>
          </a:r>
          <a:endParaRPr lang="en-MY" sz="2000" dirty="0">
            <a:effectLst/>
          </a:endParaRPr>
        </a:p>
      </dgm:t>
    </dgm:pt>
    <dgm:pt modelId="{6CFC9230-C4DB-4FD1-B23D-D62F175E8A4A}" type="parTrans" cxnId="{E72A6E02-B74E-49C2-B549-4177A8B0C32B}">
      <dgm:prSet/>
      <dgm:spPr/>
      <dgm:t>
        <a:bodyPr/>
        <a:lstStyle/>
        <a:p>
          <a:endParaRPr lang="en-US"/>
        </a:p>
      </dgm:t>
    </dgm:pt>
    <dgm:pt modelId="{EB2E8AB4-30E6-4635-A59B-91DA3DFBA01A}" type="sibTrans" cxnId="{E72A6E02-B74E-49C2-B549-4177A8B0C32B}">
      <dgm:prSet custT="1"/>
      <dgm:spPr>
        <a:ln w="19050">
          <a:solidFill>
            <a:schemeClr val="accent3"/>
          </a:solidFill>
          <a:tailEnd type="triangle"/>
        </a:ln>
      </dgm:spPr>
      <dgm:t>
        <a:bodyPr/>
        <a:lstStyle/>
        <a:p>
          <a:endParaRPr lang="en-US" sz="2200">
            <a:effectLst/>
          </a:endParaRPr>
        </a:p>
      </dgm:t>
    </dgm:pt>
    <dgm:pt modelId="{948A1DF7-8F19-4B7D-9D84-4DDE051A92F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dirty="0" smtClean="0">
              <a:effectLst/>
            </a:rPr>
            <a:t>RING BIND</a:t>
          </a:r>
          <a:endParaRPr lang="en-MY" sz="2000" dirty="0">
            <a:effectLst/>
          </a:endParaRPr>
        </a:p>
      </dgm:t>
    </dgm:pt>
    <dgm:pt modelId="{D21E5A08-3FFF-4C6B-B419-050C87589E07}" type="parTrans" cxnId="{33BA6EFA-347E-4B4F-B301-1026FBF72C93}">
      <dgm:prSet/>
      <dgm:spPr/>
      <dgm:t>
        <a:bodyPr/>
        <a:lstStyle/>
        <a:p>
          <a:endParaRPr lang="en-US"/>
        </a:p>
      </dgm:t>
    </dgm:pt>
    <dgm:pt modelId="{7B47AF6D-B8F8-4C02-883F-877643FFBCF3}" type="sibTrans" cxnId="{33BA6EFA-347E-4B4F-B301-1026FBF72C93}">
      <dgm:prSet custT="1"/>
      <dgm:spPr>
        <a:ln w="19050">
          <a:solidFill>
            <a:schemeClr val="accent3"/>
          </a:solidFill>
          <a:tailEnd type="triangle"/>
        </a:ln>
      </dgm:spPr>
      <dgm:t>
        <a:bodyPr/>
        <a:lstStyle/>
        <a:p>
          <a:endParaRPr lang="en-US" sz="2200">
            <a:effectLst/>
          </a:endParaRPr>
        </a:p>
      </dgm:t>
    </dgm:pt>
    <dgm:pt modelId="{D06B5FDE-BB10-45E4-BAD3-EBFB19878ADD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b="1" dirty="0">
              <a:effectLst/>
            </a:rPr>
            <a:t>2 COPIES</a:t>
          </a:r>
          <a:endParaRPr lang="en-MY" sz="2000" dirty="0">
            <a:effectLst/>
          </a:endParaRPr>
        </a:p>
      </dgm:t>
    </dgm:pt>
    <dgm:pt modelId="{9D9D33BE-B847-4AD6-BB21-A44B620F20DB}" type="parTrans" cxnId="{793F756F-A32C-4628-897A-A8470292A771}">
      <dgm:prSet/>
      <dgm:spPr/>
      <dgm:t>
        <a:bodyPr/>
        <a:lstStyle/>
        <a:p>
          <a:endParaRPr lang="en-US"/>
        </a:p>
      </dgm:t>
    </dgm:pt>
    <dgm:pt modelId="{5075E6B0-7FE7-4F9E-98CB-71518921140A}" type="sibTrans" cxnId="{793F756F-A32C-4628-897A-A8470292A771}">
      <dgm:prSet custT="1"/>
      <dgm:spPr>
        <a:ln w="19050">
          <a:solidFill>
            <a:schemeClr val="accent3"/>
          </a:solidFill>
          <a:tailEnd type="triangle"/>
        </a:ln>
      </dgm:spPr>
      <dgm:t>
        <a:bodyPr/>
        <a:lstStyle/>
        <a:p>
          <a:endParaRPr lang="en-US" sz="2200">
            <a:effectLst/>
          </a:endParaRPr>
        </a:p>
      </dgm:t>
    </dgm:pt>
    <dgm:pt modelId="{A4DD7D85-A7EE-487A-8E75-3D2915584493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US" sz="1800" b="0" dirty="0">
              <a:effectLst/>
            </a:rPr>
            <a:t>1 FOR PANEL 1</a:t>
          </a:r>
          <a:endParaRPr lang="en-MY" sz="1800" b="0" dirty="0">
            <a:effectLst/>
          </a:endParaRPr>
        </a:p>
      </dgm:t>
    </dgm:pt>
    <dgm:pt modelId="{75488D85-5B99-4DC8-BA02-4185F98084FB}" type="parTrans" cxnId="{66AE858E-FC92-4349-AB7D-F3D5E2C80C5D}">
      <dgm:prSet/>
      <dgm:spPr/>
      <dgm:t>
        <a:bodyPr/>
        <a:lstStyle/>
        <a:p>
          <a:endParaRPr lang="en-US"/>
        </a:p>
      </dgm:t>
    </dgm:pt>
    <dgm:pt modelId="{EF29A1B8-0111-4C1F-8A6C-BDC19976F600}" type="sibTrans" cxnId="{66AE858E-FC92-4349-AB7D-F3D5E2C80C5D}">
      <dgm:prSet/>
      <dgm:spPr/>
      <dgm:t>
        <a:bodyPr/>
        <a:lstStyle/>
        <a:p>
          <a:endParaRPr lang="en-US"/>
        </a:p>
      </dgm:t>
    </dgm:pt>
    <dgm:pt modelId="{6C23C7E8-8C79-4FF4-B61B-D51F2CC650C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dirty="0">
              <a:effectLst/>
            </a:rPr>
            <a:t>LIST OF PANELS WILL BE UPDATED A WEEK PRIOR TO PRESENTATION </a:t>
          </a:r>
          <a:endParaRPr lang="en-MY" sz="2000" dirty="0">
            <a:effectLst/>
          </a:endParaRPr>
        </a:p>
      </dgm:t>
    </dgm:pt>
    <dgm:pt modelId="{2E67430A-0D9C-4E5D-B6D4-AE198726B2A5}" type="parTrans" cxnId="{E3B9B667-C124-421C-AB07-8451083A130A}">
      <dgm:prSet/>
      <dgm:spPr/>
      <dgm:t>
        <a:bodyPr/>
        <a:lstStyle/>
        <a:p>
          <a:endParaRPr lang="en-US"/>
        </a:p>
      </dgm:t>
    </dgm:pt>
    <dgm:pt modelId="{E70D29B2-54F2-4857-AC71-E26E8B05170A}" type="sibTrans" cxnId="{E3B9B667-C124-421C-AB07-8451083A130A}">
      <dgm:prSet custT="1"/>
      <dgm:spPr>
        <a:ln w="19050">
          <a:solidFill>
            <a:schemeClr val="accent3"/>
          </a:solidFill>
          <a:tailEnd type="triangle"/>
        </a:ln>
      </dgm:spPr>
      <dgm:t>
        <a:bodyPr/>
        <a:lstStyle/>
        <a:p>
          <a:endParaRPr lang="en-US" sz="2200">
            <a:effectLst/>
          </a:endParaRPr>
        </a:p>
      </dgm:t>
    </dgm:pt>
    <dgm:pt modelId="{A05EA039-34F7-47AA-9EA7-2150CC125F13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dirty="0">
              <a:effectLst/>
            </a:rPr>
            <a:t>SUBMIT BEFORE </a:t>
          </a:r>
        </a:p>
        <a:p>
          <a:pPr rtl="0"/>
          <a:r>
            <a:rPr lang="en-US" sz="2000" b="1" dirty="0">
              <a:effectLst/>
            </a:rPr>
            <a:t>3.00 PM</a:t>
          </a:r>
          <a:endParaRPr lang="en-MY" sz="2000" dirty="0">
            <a:effectLst/>
          </a:endParaRPr>
        </a:p>
      </dgm:t>
    </dgm:pt>
    <dgm:pt modelId="{7FDCD1C2-6354-4682-BD8C-B981303D25C7}" type="parTrans" cxnId="{54C6ED5B-FEDA-4985-954C-602DED356A6D}">
      <dgm:prSet/>
      <dgm:spPr/>
      <dgm:t>
        <a:bodyPr/>
        <a:lstStyle/>
        <a:p>
          <a:endParaRPr lang="en-US"/>
        </a:p>
      </dgm:t>
    </dgm:pt>
    <dgm:pt modelId="{86D08EF2-624D-4CE1-99AA-4F7C96E23603}" type="sibTrans" cxnId="{54C6ED5B-FEDA-4985-954C-602DED356A6D}">
      <dgm:prSet/>
      <dgm:spPr/>
      <dgm:t>
        <a:bodyPr/>
        <a:lstStyle/>
        <a:p>
          <a:endParaRPr lang="en-US"/>
        </a:p>
      </dgm:t>
    </dgm:pt>
    <dgm:pt modelId="{C7841400-3D74-4F15-8AA6-A881E226A1DD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0" dirty="0">
              <a:effectLst/>
            </a:rPr>
            <a:t>1 FOR PANEL 2</a:t>
          </a:r>
        </a:p>
      </dgm:t>
    </dgm:pt>
    <dgm:pt modelId="{01B0DA71-5DBC-41DF-A9FA-656FBBAA68AB}" type="parTrans" cxnId="{D5F6475D-C3D7-4BBC-99CF-C3D1C987CC64}">
      <dgm:prSet/>
      <dgm:spPr/>
      <dgm:t>
        <a:bodyPr/>
        <a:lstStyle/>
        <a:p>
          <a:endParaRPr lang="en-US"/>
        </a:p>
      </dgm:t>
    </dgm:pt>
    <dgm:pt modelId="{E052FE38-BC45-4B58-A57A-56285FAC0BFA}" type="sibTrans" cxnId="{D5F6475D-C3D7-4BBC-99CF-C3D1C987CC64}">
      <dgm:prSet/>
      <dgm:spPr/>
      <dgm:t>
        <a:bodyPr/>
        <a:lstStyle/>
        <a:p>
          <a:endParaRPr lang="en-US"/>
        </a:p>
      </dgm:t>
    </dgm:pt>
    <dgm:pt modelId="{AA655B73-96CF-4E52-9112-2490283D61F9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0" dirty="0">
              <a:effectLst/>
            </a:rPr>
            <a:t>COVER PAGE:</a:t>
          </a:r>
        </a:p>
      </dgm:t>
    </dgm:pt>
    <dgm:pt modelId="{7A517845-03A2-44BC-86E5-94D721560E05}" type="parTrans" cxnId="{83A3F4B6-2E98-4207-A838-D859B4BEB693}">
      <dgm:prSet/>
      <dgm:spPr/>
      <dgm:t>
        <a:bodyPr/>
        <a:lstStyle/>
        <a:p>
          <a:endParaRPr lang="en-US"/>
        </a:p>
      </dgm:t>
    </dgm:pt>
    <dgm:pt modelId="{83ABBAC2-EBA1-490D-A8E1-876749C56406}" type="sibTrans" cxnId="{83A3F4B6-2E98-4207-A838-D859B4BEB693}">
      <dgm:prSet/>
      <dgm:spPr/>
      <dgm:t>
        <a:bodyPr/>
        <a:lstStyle/>
        <a:p>
          <a:endParaRPr lang="en-US"/>
        </a:p>
      </dgm:t>
    </dgm:pt>
    <dgm:pt modelId="{7FA69B4F-C8FC-4D0C-B245-88DE3E39CE64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MY" sz="2000" b="1" dirty="0">
              <a:effectLst/>
            </a:rPr>
            <a:t>RUN TURNITIN </a:t>
          </a:r>
          <a:r>
            <a:rPr lang="en-MY" sz="1800" dirty="0">
              <a:effectLst/>
            </a:rPr>
            <a:t>(CHAPTER 1 –CHAPTER 5)</a:t>
          </a:r>
        </a:p>
        <a:p>
          <a:pPr rtl="0"/>
          <a:r>
            <a:rPr lang="en-MY" sz="1800" dirty="0">
              <a:effectLst/>
            </a:rPr>
            <a:t>SCORE &lt; 40%</a:t>
          </a:r>
        </a:p>
      </dgm:t>
    </dgm:pt>
    <dgm:pt modelId="{1A81B0DB-58B7-4365-AB4D-AB560BFF2295}" type="parTrans" cxnId="{1C6A2C1F-2E1D-459B-80F1-9E585573EE19}">
      <dgm:prSet/>
      <dgm:spPr/>
      <dgm:t>
        <a:bodyPr/>
        <a:lstStyle/>
        <a:p>
          <a:endParaRPr lang="en-US"/>
        </a:p>
      </dgm:t>
    </dgm:pt>
    <dgm:pt modelId="{0C8CA632-04B8-4963-8818-E2BDDB4AD72C}" type="sibTrans" cxnId="{1C6A2C1F-2E1D-459B-80F1-9E585573EE19}">
      <dgm:prSet/>
      <dgm:spPr>
        <a:ln w="19050">
          <a:solidFill>
            <a:schemeClr val="accent3"/>
          </a:solidFill>
          <a:tailEnd type="triangle"/>
        </a:ln>
      </dgm:spPr>
      <dgm:t>
        <a:bodyPr/>
        <a:lstStyle/>
        <a:p>
          <a:endParaRPr lang="en-US" dirty="0">
            <a:effectLst/>
          </a:endParaRPr>
        </a:p>
      </dgm:t>
    </dgm:pt>
    <dgm:pt modelId="{8CA9856D-36FB-4FE7-AB41-7287FFC9EC57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0" dirty="0">
              <a:effectLst/>
            </a:rPr>
            <a:t>CONTENT (WHITE)</a:t>
          </a:r>
        </a:p>
      </dgm:t>
    </dgm:pt>
    <dgm:pt modelId="{75FAA6AF-DB96-478C-8801-E1DC789A7914}" type="parTrans" cxnId="{7C852BE2-8BFD-4021-ADEB-620A2EC0112E}">
      <dgm:prSet/>
      <dgm:spPr/>
      <dgm:t>
        <a:bodyPr/>
        <a:lstStyle/>
        <a:p>
          <a:endParaRPr lang="en-US"/>
        </a:p>
      </dgm:t>
    </dgm:pt>
    <dgm:pt modelId="{70CE1EEE-C727-4FB4-996A-B1517E648CC8}" type="sibTrans" cxnId="{7C852BE2-8BFD-4021-ADEB-620A2EC0112E}">
      <dgm:prSet/>
      <dgm:spPr/>
      <dgm:t>
        <a:bodyPr/>
        <a:lstStyle/>
        <a:p>
          <a:endParaRPr lang="en-US"/>
        </a:p>
      </dgm:t>
    </dgm:pt>
    <dgm:pt modelId="{54A003E9-F036-49BD-A487-937F54A27BFA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1" dirty="0">
              <a:solidFill>
                <a:schemeClr val="tx1"/>
              </a:solidFill>
              <a:effectLst/>
            </a:rPr>
            <a:t>FIN : </a:t>
          </a:r>
          <a:r>
            <a:rPr lang="en-MY" sz="1800" b="1" dirty="0" smtClean="0">
              <a:solidFill>
                <a:schemeClr val="tx1"/>
              </a:solidFill>
              <a:effectLst/>
            </a:rPr>
            <a:t>YELLOW</a:t>
          </a:r>
          <a:endParaRPr lang="en-MY" sz="1800" b="1" dirty="0">
            <a:solidFill>
              <a:schemeClr val="tx1"/>
            </a:solidFill>
            <a:effectLst/>
          </a:endParaRPr>
        </a:p>
      </dgm:t>
    </dgm:pt>
    <dgm:pt modelId="{E73239D6-AFB2-49AE-99E9-7EF85A8BC60E}" type="parTrans" cxnId="{E2102EA0-FFC1-4629-9E44-B2D1E28C9417}">
      <dgm:prSet/>
      <dgm:spPr/>
      <dgm:t>
        <a:bodyPr/>
        <a:lstStyle/>
        <a:p>
          <a:endParaRPr lang="en-US"/>
        </a:p>
      </dgm:t>
    </dgm:pt>
    <dgm:pt modelId="{0055D3E4-BB5C-4AF3-826C-1EACA78345C4}" type="sibTrans" cxnId="{E2102EA0-FFC1-4629-9E44-B2D1E28C9417}">
      <dgm:prSet/>
      <dgm:spPr/>
      <dgm:t>
        <a:bodyPr/>
        <a:lstStyle/>
        <a:p>
          <a:endParaRPr lang="en-US"/>
        </a:p>
      </dgm:t>
    </dgm:pt>
    <dgm:pt modelId="{43D55EB2-A370-4480-9FBD-97F50B5667F6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1" dirty="0">
              <a:solidFill>
                <a:schemeClr val="tx1"/>
              </a:solidFill>
              <a:effectLst/>
            </a:rPr>
            <a:t>ISB : LIGHT GREEN</a:t>
          </a:r>
        </a:p>
      </dgm:t>
    </dgm:pt>
    <dgm:pt modelId="{961D7BD1-FBE7-444D-B258-4D8F1F68C5D7}" type="parTrans" cxnId="{BAEF9772-280E-472F-96D5-310E8418E7D0}">
      <dgm:prSet/>
      <dgm:spPr/>
      <dgm:t>
        <a:bodyPr/>
        <a:lstStyle/>
        <a:p>
          <a:endParaRPr lang="en-US"/>
        </a:p>
      </dgm:t>
    </dgm:pt>
    <dgm:pt modelId="{823B912A-CC3B-4F3E-8EDE-7D260073E933}" type="sibTrans" cxnId="{BAEF9772-280E-472F-96D5-310E8418E7D0}">
      <dgm:prSet/>
      <dgm:spPr/>
      <dgm:t>
        <a:bodyPr/>
        <a:lstStyle/>
        <a:p>
          <a:endParaRPr lang="en-US"/>
        </a:p>
      </dgm:t>
    </dgm:pt>
    <dgm:pt modelId="{72540952-32CC-4FD4-87AB-2F788A7F7B3F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MY" sz="1800" b="1" dirty="0">
              <a:solidFill>
                <a:schemeClr val="tx1"/>
              </a:solidFill>
              <a:effectLst/>
            </a:rPr>
            <a:t>INV: LIGHT </a:t>
          </a:r>
          <a:r>
            <a:rPr lang="en-MY" sz="1800" b="1" dirty="0" smtClean="0">
              <a:solidFill>
                <a:schemeClr val="tx1"/>
              </a:solidFill>
              <a:effectLst/>
            </a:rPr>
            <a:t>PINK</a:t>
          </a:r>
          <a:endParaRPr lang="en-MY" sz="1800" b="1" dirty="0">
            <a:solidFill>
              <a:schemeClr val="tx1"/>
            </a:solidFill>
            <a:effectLst/>
          </a:endParaRPr>
        </a:p>
      </dgm:t>
    </dgm:pt>
    <dgm:pt modelId="{08871D0E-3AE6-4F18-9A99-1E14C9A5067F}" type="parTrans" cxnId="{99ECBD6D-B6B3-426C-876E-A04517E2FD52}">
      <dgm:prSet/>
      <dgm:spPr/>
      <dgm:t>
        <a:bodyPr/>
        <a:lstStyle/>
        <a:p>
          <a:endParaRPr lang="en-US"/>
        </a:p>
      </dgm:t>
    </dgm:pt>
    <dgm:pt modelId="{7D261141-CE8E-4215-8407-27553843C176}" type="sibTrans" cxnId="{99ECBD6D-B6B3-426C-876E-A04517E2FD52}">
      <dgm:prSet/>
      <dgm:spPr/>
      <dgm:t>
        <a:bodyPr/>
        <a:lstStyle/>
        <a:p>
          <a:endParaRPr lang="en-US"/>
        </a:p>
      </dgm:t>
    </dgm:pt>
    <dgm:pt modelId="{A0DEF6C2-C34B-4009-ADF7-525C201DB3DE}" type="pres">
      <dgm:prSet presAssocID="{C2E9FFDD-8FC7-455D-8232-8807C39EF7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6630CE4-82DF-4B42-B52E-4320DBB4240F}" type="pres">
      <dgm:prSet presAssocID="{7FA69B4F-C8FC-4D0C-B245-88DE3E39CE64}" presName="node" presStyleLbl="node1" presStyleIdx="0" presStyleCnt="6" custScaleY="2072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  <dgm:pt modelId="{78DE3A03-B07C-4343-A4E3-E7C7576A4E59}" type="pres">
      <dgm:prSet presAssocID="{0C8CA632-04B8-4963-8818-E2BDDB4AD72C}" presName="sibTrans" presStyleLbl="sibTrans1D1" presStyleIdx="0" presStyleCnt="5"/>
      <dgm:spPr/>
      <dgm:t>
        <a:bodyPr/>
        <a:lstStyle/>
        <a:p>
          <a:endParaRPr lang="en-MY"/>
        </a:p>
      </dgm:t>
    </dgm:pt>
    <dgm:pt modelId="{71D05C32-DC2A-48C1-B766-BDE453F21F00}" type="pres">
      <dgm:prSet presAssocID="{0C8CA632-04B8-4963-8818-E2BDDB4AD72C}" presName="connectorText" presStyleLbl="sibTrans1D1" presStyleIdx="0" presStyleCnt="5"/>
      <dgm:spPr/>
      <dgm:t>
        <a:bodyPr/>
        <a:lstStyle/>
        <a:p>
          <a:endParaRPr lang="en-MY"/>
        </a:p>
      </dgm:t>
    </dgm:pt>
    <dgm:pt modelId="{C9794410-4D32-477F-9920-825763D98B7D}" type="pres">
      <dgm:prSet presAssocID="{32DE5704-1F9D-4B1F-8322-562791D23716}" presName="node" presStyleLbl="node1" presStyleIdx="1" presStyleCnt="6" custScaleX="148153" custScaleY="2016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  <dgm:pt modelId="{D0F5515B-0590-43EB-AD50-D737A2D5A97F}" type="pres">
      <dgm:prSet presAssocID="{EB2E8AB4-30E6-4635-A59B-91DA3DFBA01A}" presName="sibTrans" presStyleLbl="sibTrans1D1" presStyleIdx="1" presStyleCnt="5"/>
      <dgm:spPr/>
      <dgm:t>
        <a:bodyPr/>
        <a:lstStyle/>
        <a:p>
          <a:endParaRPr lang="en-MY"/>
        </a:p>
      </dgm:t>
    </dgm:pt>
    <dgm:pt modelId="{DFB9F53C-49EB-4006-9929-6C17A7A27C87}" type="pres">
      <dgm:prSet presAssocID="{EB2E8AB4-30E6-4635-A59B-91DA3DFBA01A}" presName="connectorText" presStyleLbl="sibTrans1D1" presStyleIdx="1" presStyleCnt="5"/>
      <dgm:spPr/>
      <dgm:t>
        <a:bodyPr/>
        <a:lstStyle/>
        <a:p>
          <a:endParaRPr lang="en-MY"/>
        </a:p>
      </dgm:t>
    </dgm:pt>
    <dgm:pt modelId="{A853D6ED-1410-491B-B269-922224E7C748}" type="pres">
      <dgm:prSet presAssocID="{948A1DF7-8F19-4B7D-9D84-4DDE051A92FF}" presName="node" presStyleLbl="node1" presStyleIdx="2" presStyleCnt="6" custScaleY="2016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  <dgm:pt modelId="{08F07DE7-1860-4DEA-8E24-FBCE30B2FA9C}" type="pres">
      <dgm:prSet presAssocID="{7B47AF6D-B8F8-4C02-883F-877643FFBCF3}" presName="sibTrans" presStyleLbl="sibTrans1D1" presStyleIdx="2" presStyleCnt="5"/>
      <dgm:spPr/>
      <dgm:t>
        <a:bodyPr/>
        <a:lstStyle/>
        <a:p>
          <a:endParaRPr lang="en-MY"/>
        </a:p>
      </dgm:t>
    </dgm:pt>
    <dgm:pt modelId="{40FA49DD-AC0D-4259-82C6-55D19F8F1A52}" type="pres">
      <dgm:prSet presAssocID="{7B47AF6D-B8F8-4C02-883F-877643FFBCF3}" presName="connectorText" presStyleLbl="sibTrans1D1" presStyleIdx="2" presStyleCnt="5"/>
      <dgm:spPr/>
      <dgm:t>
        <a:bodyPr/>
        <a:lstStyle/>
        <a:p>
          <a:endParaRPr lang="en-MY"/>
        </a:p>
      </dgm:t>
    </dgm:pt>
    <dgm:pt modelId="{834D3020-DBDC-4264-8E12-B48202C6C209}" type="pres">
      <dgm:prSet presAssocID="{D06B5FDE-BB10-45E4-BAD3-EBFB19878ADD}" presName="node" presStyleLbl="node1" presStyleIdx="3" presStyleCnt="6" custScaleY="1221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  <dgm:pt modelId="{35EDF9E4-E33D-44E7-989C-161A720F23FF}" type="pres">
      <dgm:prSet presAssocID="{5075E6B0-7FE7-4F9E-98CB-71518921140A}" presName="sibTrans" presStyleLbl="sibTrans1D1" presStyleIdx="3" presStyleCnt="5"/>
      <dgm:spPr/>
      <dgm:t>
        <a:bodyPr/>
        <a:lstStyle/>
        <a:p>
          <a:endParaRPr lang="en-MY"/>
        </a:p>
      </dgm:t>
    </dgm:pt>
    <dgm:pt modelId="{182B3352-579A-41A3-8EA3-2FE886F79D35}" type="pres">
      <dgm:prSet presAssocID="{5075E6B0-7FE7-4F9E-98CB-71518921140A}" presName="connectorText" presStyleLbl="sibTrans1D1" presStyleIdx="3" presStyleCnt="5"/>
      <dgm:spPr/>
      <dgm:t>
        <a:bodyPr/>
        <a:lstStyle/>
        <a:p>
          <a:endParaRPr lang="en-MY"/>
        </a:p>
      </dgm:t>
    </dgm:pt>
    <dgm:pt modelId="{99C98AB9-E301-42EB-A636-09E1A33BA156}" type="pres">
      <dgm:prSet presAssocID="{6C23C7E8-8C79-4FF4-B61B-D51F2CC650C7}" presName="node" presStyleLbl="node1" presStyleIdx="4" presStyleCnt="6" custScaleX="137828" custScaleY="1153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  <dgm:pt modelId="{64E83F4A-6EA9-4DB6-B9A7-94973DE4B0F5}" type="pres">
      <dgm:prSet presAssocID="{E70D29B2-54F2-4857-AC71-E26E8B05170A}" presName="sibTrans" presStyleLbl="sibTrans1D1" presStyleIdx="4" presStyleCnt="5"/>
      <dgm:spPr/>
      <dgm:t>
        <a:bodyPr/>
        <a:lstStyle/>
        <a:p>
          <a:endParaRPr lang="en-MY"/>
        </a:p>
      </dgm:t>
    </dgm:pt>
    <dgm:pt modelId="{1FC3216E-4B79-4A38-95F7-ECF496B8BC46}" type="pres">
      <dgm:prSet presAssocID="{E70D29B2-54F2-4857-AC71-E26E8B05170A}" presName="connectorText" presStyleLbl="sibTrans1D1" presStyleIdx="4" presStyleCnt="5"/>
      <dgm:spPr/>
      <dgm:t>
        <a:bodyPr/>
        <a:lstStyle/>
        <a:p>
          <a:endParaRPr lang="en-MY"/>
        </a:p>
      </dgm:t>
    </dgm:pt>
    <dgm:pt modelId="{F066D958-307E-4EE9-A181-45C3252992AC}" type="pres">
      <dgm:prSet presAssocID="{A05EA039-34F7-47AA-9EA7-2150CC125F13}" presName="node" presStyleLbl="node1" presStyleIdx="5" presStyleCnt="6" custScaleX="120796" custScaleY="1153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MY"/>
        </a:p>
      </dgm:t>
    </dgm:pt>
  </dgm:ptLst>
  <dgm:cxnLst>
    <dgm:cxn modelId="{B4D6DD06-CCF0-4120-A412-27D9FB843A82}" type="presOf" srcId="{5075E6B0-7FE7-4F9E-98CB-71518921140A}" destId="{35EDF9E4-E33D-44E7-989C-161A720F23FF}" srcOrd="0" destOrd="0" presId="urn:microsoft.com/office/officeart/2005/8/layout/bProcess3"/>
    <dgm:cxn modelId="{B50DACAD-A5E5-4815-A942-A0E6E09A3337}" type="presOf" srcId="{8CA9856D-36FB-4FE7-AB41-7287FFC9EC57}" destId="{C9794410-4D32-477F-9920-825763D98B7D}" srcOrd="0" destOrd="5" presId="urn:microsoft.com/office/officeart/2005/8/layout/bProcess3"/>
    <dgm:cxn modelId="{A64108C8-5FDB-4B19-8576-04A803CA014B}" type="presOf" srcId="{A4DD7D85-A7EE-487A-8E75-3D2915584493}" destId="{834D3020-DBDC-4264-8E12-B48202C6C209}" srcOrd="0" destOrd="1" presId="urn:microsoft.com/office/officeart/2005/8/layout/bProcess3"/>
    <dgm:cxn modelId="{38927D1F-FC8B-4E41-A27F-FC9D0C8EF169}" type="presOf" srcId="{32DE5704-1F9D-4B1F-8322-562791D23716}" destId="{C9794410-4D32-477F-9920-825763D98B7D}" srcOrd="0" destOrd="0" presId="urn:microsoft.com/office/officeart/2005/8/layout/bProcess3"/>
    <dgm:cxn modelId="{A5488694-5C8D-4603-99E2-D79BD1A0C7F8}" type="presOf" srcId="{0C8CA632-04B8-4963-8818-E2BDDB4AD72C}" destId="{71D05C32-DC2A-48C1-B766-BDE453F21F00}" srcOrd="1" destOrd="0" presId="urn:microsoft.com/office/officeart/2005/8/layout/bProcess3"/>
    <dgm:cxn modelId="{3AA9B235-8C8A-43E2-B81C-72957100203F}" type="presOf" srcId="{7FA69B4F-C8FC-4D0C-B245-88DE3E39CE64}" destId="{96630CE4-82DF-4B42-B52E-4320DBB4240F}" srcOrd="0" destOrd="0" presId="urn:microsoft.com/office/officeart/2005/8/layout/bProcess3"/>
    <dgm:cxn modelId="{BAEF9772-280E-472F-96D5-310E8418E7D0}" srcId="{AA655B73-96CF-4E52-9112-2490283D61F9}" destId="{43D55EB2-A370-4480-9FBD-97F50B5667F6}" srcOrd="1" destOrd="0" parTransId="{961D7BD1-FBE7-444D-B258-4D8F1F68C5D7}" sibTransId="{823B912A-CC3B-4F3E-8EDE-7D260073E933}"/>
    <dgm:cxn modelId="{9B5844FF-34C6-45EF-8842-42CC219ADD15}" type="presOf" srcId="{7B47AF6D-B8F8-4C02-883F-877643FFBCF3}" destId="{40FA49DD-AC0D-4259-82C6-55D19F8F1A52}" srcOrd="1" destOrd="0" presId="urn:microsoft.com/office/officeart/2005/8/layout/bProcess3"/>
    <dgm:cxn modelId="{E72A6E02-B74E-49C2-B549-4177A8B0C32B}" srcId="{C2E9FFDD-8FC7-455D-8232-8807C39EF7B5}" destId="{32DE5704-1F9D-4B1F-8322-562791D23716}" srcOrd="1" destOrd="0" parTransId="{6CFC9230-C4DB-4FD1-B23D-D62F175E8A4A}" sibTransId="{EB2E8AB4-30E6-4635-A59B-91DA3DFBA01A}"/>
    <dgm:cxn modelId="{7C852BE2-8BFD-4021-ADEB-620A2EC0112E}" srcId="{32DE5704-1F9D-4B1F-8322-562791D23716}" destId="{8CA9856D-36FB-4FE7-AB41-7287FFC9EC57}" srcOrd="1" destOrd="0" parTransId="{75FAA6AF-DB96-478C-8801-E1DC789A7914}" sibTransId="{70CE1EEE-C727-4FB4-996A-B1517E648CC8}"/>
    <dgm:cxn modelId="{C9FD7ED5-F6AE-469D-A509-B211645006CF}" type="presOf" srcId="{54A003E9-F036-49BD-A487-937F54A27BFA}" destId="{C9794410-4D32-477F-9920-825763D98B7D}" srcOrd="0" destOrd="2" presId="urn:microsoft.com/office/officeart/2005/8/layout/bProcess3"/>
    <dgm:cxn modelId="{E80857BD-3C95-4F8D-A686-9423F55285BA}" type="presOf" srcId="{948A1DF7-8F19-4B7D-9D84-4DDE051A92FF}" destId="{A853D6ED-1410-491B-B269-922224E7C748}" srcOrd="0" destOrd="0" presId="urn:microsoft.com/office/officeart/2005/8/layout/bProcess3"/>
    <dgm:cxn modelId="{66AE858E-FC92-4349-AB7D-F3D5E2C80C5D}" srcId="{D06B5FDE-BB10-45E4-BAD3-EBFB19878ADD}" destId="{A4DD7D85-A7EE-487A-8E75-3D2915584493}" srcOrd="0" destOrd="0" parTransId="{75488D85-5B99-4DC8-BA02-4185F98084FB}" sibTransId="{EF29A1B8-0111-4C1F-8A6C-BDC19976F600}"/>
    <dgm:cxn modelId="{83A3F4B6-2E98-4207-A838-D859B4BEB693}" srcId="{32DE5704-1F9D-4B1F-8322-562791D23716}" destId="{AA655B73-96CF-4E52-9112-2490283D61F9}" srcOrd="0" destOrd="0" parTransId="{7A517845-03A2-44BC-86E5-94D721560E05}" sibTransId="{83ABBAC2-EBA1-490D-A8E1-876749C56406}"/>
    <dgm:cxn modelId="{95578017-FD51-400E-A6D1-2AAE94E5C452}" type="presOf" srcId="{43D55EB2-A370-4480-9FBD-97F50B5667F6}" destId="{C9794410-4D32-477F-9920-825763D98B7D}" srcOrd="0" destOrd="3" presId="urn:microsoft.com/office/officeart/2005/8/layout/bProcess3"/>
    <dgm:cxn modelId="{8759A7DD-38C1-4CAE-BB8C-3B574FB692A2}" type="presOf" srcId="{E70D29B2-54F2-4857-AC71-E26E8B05170A}" destId="{1FC3216E-4B79-4A38-95F7-ECF496B8BC46}" srcOrd="1" destOrd="0" presId="urn:microsoft.com/office/officeart/2005/8/layout/bProcess3"/>
    <dgm:cxn modelId="{69E446F9-5BD4-492C-887F-622DA4F2ACF7}" type="presOf" srcId="{C2E9FFDD-8FC7-455D-8232-8807C39EF7B5}" destId="{A0DEF6C2-C34B-4009-ADF7-525C201DB3DE}" srcOrd="0" destOrd="0" presId="urn:microsoft.com/office/officeart/2005/8/layout/bProcess3"/>
    <dgm:cxn modelId="{97D33BEF-2D1A-4CFF-8C46-886FB9A674FD}" type="presOf" srcId="{E70D29B2-54F2-4857-AC71-E26E8B05170A}" destId="{64E83F4A-6EA9-4DB6-B9A7-94973DE4B0F5}" srcOrd="0" destOrd="0" presId="urn:microsoft.com/office/officeart/2005/8/layout/bProcess3"/>
    <dgm:cxn modelId="{E2102EA0-FFC1-4629-9E44-B2D1E28C9417}" srcId="{AA655B73-96CF-4E52-9112-2490283D61F9}" destId="{54A003E9-F036-49BD-A487-937F54A27BFA}" srcOrd="0" destOrd="0" parTransId="{E73239D6-AFB2-49AE-99E9-7EF85A8BC60E}" sibTransId="{0055D3E4-BB5C-4AF3-826C-1EACA78345C4}"/>
    <dgm:cxn modelId="{1C6A2C1F-2E1D-459B-80F1-9E585573EE19}" srcId="{C2E9FFDD-8FC7-455D-8232-8807C39EF7B5}" destId="{7FA69B4F-C8FC-4D0C-B245-88DE3E39CE64}" srcOrd="0" destOrd="0" parTransId="{1A81B0DB-58B7-4365-AB4D-AB560BFF2295}" sibTransId="{0C8CA632-04B8-4963-8818-E2BDDB4AD72C}"/>
    <dgm:cxn modelId="{8D9200E1-8080-4AF5-813A-C0F2D61B046F}" type="presOf" srcId="{AA655B73-96CF-4E52-9112-2490283D61F9}" destId="{C9794410-4D32-477F-9920-825763D98B7D}" srcOrd="0" destOrd="1" presId="urn:microsoft.com/office/officeart/2005/8/layout/bProcess3"/>
    <dgm:cxn modelId="{8C871D88-F82F-4D08-81C7-FB7E789B038D}" type="presOf" srcId="{5075E6B0-7FE7-4F9E-98CB-71518921140A}" destId="{182B3352-579A-41A3-8EA3-2FE886F79D35}" srcOrd="1" destOrd="0" presId="urn:microsoft.com/office/officeart/2005/8/layout/bProcess3"/>
    <dgm:cxn modelId="{01F6A5F3-C382-4B9F-A2A7-F445D8082BC9}" type="presOf" srcId="{0C8CA632-04B8-4963-8818-E2BDDB4AD72C}" destId="{78DE3A03-B07C-4343-A4E3-E7C7576A4E59}" srcOrd="0" destOrd="0" presId="urn:microsoft.com/office/officeart/2005/8/layout/bProcess3"/>
    <dgm:cxn modelId="{8A047391-8171-42C8-8960-4BB0B1ACF5D9}" type="presOf" srcId="{C7841400-3D74-4F15-8AA6-A881E226A1DD}" destId="{834D3020-DBDC-4264-8E12-B48202C6C209}" srcOrd="0" destOrd="2" presId="urn:microsoft.com/office/officeart/2005/8/layout/bProcess3"/>
    <dgm:cxn modelId="{33BA6EFA-347E-4B4F-B301-1026FBF72C93}" srcId="{C2E9FFDD-8FC7-455D-8232-8807C39EF7B5}" destId="{948A1DF7-8F19-4B7D-9D84-4DDE051A92FF}" srcOrd="2" destOrd="0" parTransId="{D21E5A08-3FFF-4C6B-B419-050C87589E07}" sibTransId="{7B47AF6D-B8F8-4C02-883F-877643FFBCF3}"/>
    <dgm:cxn modelId="{D5F6475D-C3D7-4BBC-99CF-C3D1C987CC64}" srcId="{D06B5FDE-BB10-45E4-BAD3-EBFB19878ADD}" destId="{C7841400-3D74-4F15-8AA6-A881E226A1DD}" srcOrd="1" destOrd="0" parTransId="{01B0DA71-5DBC-41DF-A9FA-656FBBAA68AB}" sibTransId="{E052FE38-BC45-4B58-A57A-56285FAC0BFA}"/>
    <dgm:cxn modelId="{7CA0C328-FEE2-4D54-A36B-61F5A64E2220}" type="presOf" srcId="{EB2E8AB4-30E6-4635-A59B-91DA3DFBA01A}" destId="{DFB9F53C-49EB-4006-9929-6C17A7A27C87}" srcOrd="1" destOrd="0" presId="urn:microsoft.com/office/officeart/2005/8/layout/bProcess3"/>
    <dgm:cxn modelId="{F22EADEB-A39F-4E88-A9D0-7060DF7B9CFB}" type="presOf" srcId="{72540952-32CC-4FD4-87AB-2F788A7F7B3F}" destId="{C9794410-4D32-477F-9920-825763D98B7D}" srcOrd="0" destOrd="4" presId="urn:microsoft.com/office/officeart/2005/8/layout/bProcess3"/>
    <dgm:cxn modelId="{5EE7FB53-AB15-4851-9E10-501EA01E815F}" type="presOf" srcId="{D06B5FDE-BB10-45E4-BAD3-EBFB19878ADD}" destId="{834D3020-DBDC-4264-8E12-B48202C6C209}" srcOrd="0" destOrd="0" presId="urn:microsoft.com/office/officeart/2005/8/layout/bProcess3"/>
    <dgm:cxn modelId="{DFCDDDDD-2577-4E1B-BF90-E39DE2DE9F5B}" type="presOf" srcId="{6C23C7E8-8C79-4FF4-B61B-D51F2CC650C7}" destId="{99C98AB9-E301-42EB-A636-09E1A33BA156}" srcOrd="0" destOrd="0" presId="urn:microsoft.com/office/officeart/2005/8/layout/bProcess3"/>
    <dgm:cxn modelId="{E96C2E90-20DC-4329-93EB-CB5D9F9800AD}" type="presOf" srcId="{7B47AF6D-B8F8-4C02-883F-877643FFBCF3}" destId="{08F07DE7-1860-4DEA-8E24-FBCE30B2FA9C}" srcOrd="0" destOrd="0" presId="urn:microsoft.com/office/officeart/2005/8/layout/bProcess3"/>
    <dgm:cxn modelId="{54C6ED5B-FEDA-4985-954C-602DED356A6D}" srcId="{C2E9FFDD-8FC7-455D-8232-8807C39EF7B5}" destId="{A05EA039-34F7-47AA-9EA7-2150CC125F13}" srcOrd="5" destOrd="0" parTransId="{7FDCD1C2-6354-4682-BD8C-B981303D25C7}" sibTransId="{86D08EF2-624D-4CE1-99AA-4F7C96E23603}"/>
    <dgm:cxn modelId="{DF63877C-9633-4F97-B99B-EB96611BF5B3}" type="presOf" srcId="{EB2E8AB4-30E6-4635-A59B-91DA3DFBA01A}" destId="{D0F5515B-0590-43EB-AD50-D737A2D5A97F}" srcOrd="0" destOrd="0" presId="urn:microsoft.com/office/officeart/2005/8/layout/bProcess3"/>
    <dgm:cxn modelId="{793F756F-A32C-4628-897A-A8470292A771}" srcId="{C2E9FFDD-8FC7-455D-8232-8807C39EF7B5}" destId="{D06B5FDE-BB10-45E4-BAD3-EBFB19878ADD}" srcOrd="3" destOrd="0" parTransId="{9D9D33BE-B847-4AD6-BB21-A44B620F20DB}" sibTransId="{5075E6B0-7FE7-4F9E-98CB-71518921140A}"/>
    <dgm:cxn modelId="{E3B9B667-C124-421C-AB07-8451083A130A}" srcId="{C2E9FFDD-8FC7-455D-8232-8807C39EF7B5}" destId="{6C23C7E8-8C79-4FF4-B61B-D51F2CC650C7}" srcOrd="4" destOrd="0" parTransId="{2E67430A-0D9C-4E5D-B6D4-AE198726B2A5}" sibTransId="{E70D29B2-54F2-4857-AC71-E26E8B05170A}"/>
    <dgm:cxn modelId="{99ECBD6D-B6B3-426C-876E-A04517E2FD52}" srcId="{AA655B73-96CF-4E52-9112-2490283D61F9}" destId="{72540952-32CC-4FD4-87AB-2F788A7F7B3F}" srcOrd="2" destOrd="0" parTransId="{08871D0E-3AE6-4F18-9A99-1E14C9A5067F}" sibTransId="{7D261141-CE8E-4215-8407-27553843C176}"/>
    <dgm:cxn modelId="{0FD89DFA-6D92-486B-ADA0-5F18A04E5D99}" type="presOf" srcId="{A05EA039-34F7-47AA-9EA7-2150CC125F13}" destId="{F066D958-307E-4EE9-A181-45C3252992AC}" srcOrd="0" destOrd="0" presId="urn:microsoft.com/office/officeart/2005/8/layout/bProcess3"/>
    <dgm:cxn modelId="{1DA5680E-4B1E-4EAE-BF87-6BE5238CB193}" type="presParOf" srcId="{A0DEF6C2-C34B-4009-ADF7-525C201DB3DE}" destId="{96630CE4-82DF-4B42-B52E-4320DBB4240F}" srcOrd="0" destOrd="0" presId="urn:microsoft.com/office/officeart/2005/8/layout/bProcess3"/>
    <dgm:cxn modelId="{6CF6C987-153F-4CAA-B2D2-BF588E4A891C}" type="presParOf" srcId="{A0DEF6C2-C34B-4009-ADF7-525C201DB3DE}" destId="{78DE3A03-B07C-4343-A4E3-E7C7576A4E59}" srcOrd="1" destOrd="0" presId="urn:microsoft.com/office/officeart/2005/8/layout/bProcess3"/>
    <dgm:cxn modelId="{BBAF6664-A983-4304-BEF5-AB64697C074C}" type="presParOf" srcId="{78DE3A03-B07C-4343-A4E3-E7C7576A4E59}" destId="{71D05C32-DC2A-48C1-B766-BDE453F21F00}" srcOrd="0" destOrd="0" presId="urn:microsoft.com/office/officeart/2005/8/layout/bProcess3"/>
    <dgm:cxn modelId="{C1547CE4-3ABD-4832-ADEA-8E4EB4C38225}" type="presParOf" srcId="{A0DEF6C2-C34B-4009-ADF7-525C201DB3DE}" destId="{C9794410-4D32-477F-9920-825763D98B7D}" srcOrd="2" destOrd="0" presId="urn:microsoft.com/office/officeart/2005/8/layout/bProcess3"/>
    <dgm:cxn modelId="{1120525F-779E-4C92-8405-5168409CF9C5}" type="presParOf" srcId="{A0DEF6C2-C34B-4009-ADF7-525C201DB3DE}" destId="{D0F5515B-0590-43EB-AD50-D737A2D5A97F}" srcOrd="3" destOrd="0" presId="urn:microsoft.com/office/officeart/2005/8/layout/bProcess3"/>
    <dgm:cxn modelId="{A347CC8C-5198-4E73-A6DC-2AF7F7C35B4E}" type="presParOf" srcId="{D0F5515B-0590-43EB-AD50-D737A2D5A97F}" destId="{DFB9F53C-49EB-4006-9929-6C17A7A27C87}" srcOrd="0" destOrd="0" presId="urn:microsoft.com/office/officeart/2005/8/layout/bProcess3"/>
    <dgm:cxn modelId="{04E3833B-0287-4074-A7A6-BB5CE6F49EC9}" type="presParOf" srcId="{A0DEF6C2-C34B-4009-ADF7-525C201DB3DE}" destId="{A853D6ED-1410-491B-B269-922224E7C748}" srcOrd="4" destOrd="0" presId="urn:microsoft.com/office/officeart/2005/8/layout/bProcess3"/>
    <dgm:cxn modelId="{81298719-562A-4F8A-AC87-0371D1E8E8D6}" type="presParOf" srcId="{A0DEF6C2-C34B-4009-ADF7-525C201DB3DE}" destId="{08F07DE7-1860-4DEA-8E24-FBCE30B2FA9C}" srcOrd="5" destOrd="0" presId="urn:microsoft.com/office/officeart/2005/8/layout/bProcess3"/>
    <dgm:cxn modelId="{8B6E51EE-F1AE-4A0E-A230-94C5B7B8F88C}" type="presParOf" srcId="{08F07DE7-1860-4DEA-8E24-FBCE30B2FA9C}" destId="{40FA49DD-AC0D-4259-82C6-55D19F8F1A52}" srcOrd="0" destOrd="0" presId="urn:microsoft.com/office/officeart/2005/8/layout/bProcess3"/>
    <dgm:cxn modelId="{0D81DD6F-F6D4-4B1E-A24E-213044C99562}" type="presParOf" srcId="{A0DEF6C2-C34B-4009-ADF7-525C201DB3DE}" destId="{834D3020-DBDC-4264-8E12-B48202C6C209}" srcOrd="6" destOrd="0" presId="urn:microsoft.com/office/officeart/2005/8/layout/bProcess3"/>
    <dgm:cxn modelId="{0902D6EB-BE55-47C1-AB51-BA5F878109EF}" type="presParOf" srcId="{A0DEF6C2-C34B-4009-ADF7-525C201DB3DE}" destId="{35EDF9E4-E33D-44E7-989C-161A720F23FF}" srcOrd="7" destOrd="0" presId="urn:microsoft.com/office/officeart/2005/8/layout/bProcess3"/>
    <dgm:cxn modelId="{7F3F813E-90B3-43ED-80E5-2A2427442949}" type="presParOf" srcId="{35EDF9E4-E33D-44E7-989C-161A720F23FF}" destId="{182B3352-579A-41A3-8EA3-2FE886F79D35}" srcOrd="0" destOrd="0" presId="urn:microsoft.com/office/officeart/2005/8/layout/bProcess3"/>
    <dgm:cxn modelId="{9695955A-3798-45EF-B804-D6A0F07C4D6E}" type="presParOf" srcId="{A0DEF6C2-C34B-4009-ADF7-525C201DB3DE}" destId="{99C98AB9-E301-42EB-A636-09E1A33BA156}" srcOrd="8" destOrd="0" presId="urn:microsoft.com/office/officeart/2005/8/layout/bProcess3"/>
    <dgm:cxn modelId="{5C7E7F94-5F1E-45D0-AE03-F8F4B6C3C6F4}" type="presParOf" srcId="{A0DEF6C2-C34B-4009-ADF7-525C201DB3DE}" destId="{64E83F4A-6EA9-4DB6-B9A7-94973DE4B0F5}" srcOrd="9" destOrd="0" presId="urn:microsoft.com/office/officeart/2005/8/layout/bProcess3"/>
    <dgm:cxn modelId="{557CA741-741F-48F7-8E77-DBDE04471969}" type="presParOf" srcId="{64E83F4A-6EA9-4DB6-B9A7-94973DE4B0F5}" destId="{1FC3216E-4B79-4A38-95F7-ECF496B8BC46}" srcOrd="0" destOrd="0" presId="urn:microsoft.com/office/officeart/2005/8/layout/bProcess3"/>
    <dgm:cxn modelId="{CF056C24-437E-4C0A-8F35-8415D274F4A1}" type="presParOf" srcId="{A0DEF6C2-C34B-4009-ADF7-525C201DB3DE}" destId="{F066D958-307E-4EE9-A181-45C3252992A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ABFF73-0CC4-4258-AA84-DCCBCC23C4E3}" type="doc">
      <dgm:prSet loTypeId="urn:microsoft.com/office/officeart/2008/layout/AlternatingPictureCircle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E25B56-2E2C-4A84-A9F5-347AEF32752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2400" b="1" dirty="0">
              <a:effectLst/>
            </a:rPr>
            <a:t>Any information will be informed a week before presentation’s date</a:t>
          </a:r>
          <a:endParaRPr lang="en-MY" sz="2400" dirty="0">
            <a:effectLst/>
          </a:endParaRPr>
        </a:p>
      </dgm:t>
    </dgm:pt>
    <dgm:pt modelId="{FF7D2879-4012-4C3A-B945-1F4AB546BDFF}" type="parTrans" cxnId="{78AB4B84-AEC8-460C-A7DC-E7EA576F701A}">
      <dgm:prSet/>
      <dgm:spPr/>
      <dgm:t>
        <a:bodyPr/>
        <a:lstStyle/>
        <a:p>
          <a:endParaRPr lang="en-US"/>
        </a:p>
      </dgm:t>
    </dgm:pt>
    <dgm:pt modelId="{2B589C6E-6A19-4F01-B1E7-55830B6F6DCF}" type="sibTrans" cxnId="{78AB4B84-AEC8-460C-A7DC-E7EA576F701A}">
      <dgm:prSet/>
      <dgm:spPr/>
      <dgm:t>
        <a:bodyPr/>
        <a:lstStyle/>
        <a:p>
          <a:endParaRPr lang="en-US"/>
        </a:p>
      </dgm:t>
    </dgm:pt>
    <dgm:pt modelId="{7312C543-F76D-4CDA-9938-4201B94A5E1A}" type="pres">
      <dgm:prSet presAssocID="{C9ABFF73-0CC4-4258-AA84-DCCBCC23C4E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MY"/>
        </a:p>
      </dgm:t>
    </dgm:pt>
    <dgm:pt modelId="{3C39369C-B1E5-4745-8C41-A7FFB9C6CF6E}" type="pres">
      <dgm:prSet presAssocID="{CBE25B56-2E2C-4A84-A9F5-347AEF32752C}" presName="composite" presStyleCnt="0"/>
      <dgm:spPr/>
    </dgm:pt>
    <dgm:pt modelId="{43295359-A7C3-455E-B572-E40BDE08D551}" type="pres">
      <dgm:prSet presAssocID="{CBE25B56-2E2C-4A84-A9F5-347AEF32752C}" presName="Accent" presStyleLbl="alignNode1" presStyleIdx="0" presStyleCnt="1">
        <dgm:presLayoutVars>
          <dgm:chMax val="0"/>
          <dgm:chPref val="0"/>
        </dgm:presLayoutVars>
      </dgm:prSet>
      <dgm:spPr/>
    </dgm:pt>
    <dgm:pt modelId="{CE3344D8-435D-4AE5-A858-4A51D775AF7D}" type="pres">
      <dgm:prSet presAssocID="{CBE25B56-2E2C-4A84-A9F5-347AEF32752C}" presName="Image" presStyleLbl="bgImgPlace1" presStyleIdx="0" presStyleCnt="1" custScaleX="87227" custScaleY="9885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B51752-CE2B-4ABC-9EB7-BD0DD735CF09}" type="pres">
      <dgm:prSet presAssocID="{CBE25B56-2E2C-4A84-A9F5-347AEF32752C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B5119E-E457-4FF7-B4E0-0A243A307794}" type="pres">
      <dgm:prSet presAssocID="{CBE25B56-2E2C-4A84-A9F5-347AEF32752C}" presName="Space" presStyleCnt="0">
        <dgm:presLayoutVars>
          <dgm:chMax val="0"/>
          <dgm:chPref val="0"/>
        </dgm:presLayoutVars>
      </dgm:prSet>
      <dgm:spPr/>
    </dgm:pt>
  </dgm:ptLst>
  <dgm:cxnLst>
    <dgm:cxn modelId="{1FB89068-A1D7-4EF7-A9CA-F3501B0DE45F}" type="presOf" srcId="{CBE25B56-2E2C-4A84-A9F5-347AEF32752C}" destId="{D6B51752-CE2B-4ABC-9EB7-BD0DD735CF09}" srcOrd="0" destOrd="0" presId="urn:microsoft.com/office/officeart/2008/layout/AlternatingPictureCircles"/>
    <dgm:cxn modelId="{C7C37A58-196C-4EC0-843A-04709C3B295A}" type="presOf" srcId="{C9ABFF73-0CC4-4258-AA84-DCCBCC23C4E3}" destId="{7312C543-F76D-4CDA-9938-4201B94A5E1A}" srcOrd="0" destOrd="0" presId="urn:microsoft.com/office/officeart/2008/layout/AlternatingPictureCircles"/>
    <dgm:cxn modelId="{78AB4B84-AEC8-460C-A7DC-E7EA576F701A}" srcId="{C9ABFF73-0CC4-4258-AA84-DCCBCC23C4E3}" destId="{CBE25B56-2E2C-4A84-A9F5-347AEF32752C}" srcOrd="0" destOrd="0" parTransId="{FF7D2879-4012-4C3A-B945-1F4AB546BDFF}" sibTransId="{2B589C6E-6A19-4F01-B1E7-55830B6F6DCF}"/>
    <dgm:cxn modelId="{B78A492E-79A1-45E1-A2C6-17520B288D62}" type="presParOf" srcId="{7312C543-F76D-4CDA-9938-4201B94A5E1A}" destId="{3C39369C-B1E5-4745-8C41-A7FFB9C6CF6E}" srcOrd="0" destOrd="0" presId="urn:microsoft.com/office/officeart/2008/layout/AlternatingPictureCircles"/>
    <dgm:cxn modelId="{B08DAE22-D4F8-4F11-B2DB-12DA0392DCC8}" type="presParOf" srcId="{3C39369C-B1E5-4745-8C41-A7FFB9C6CF6E}" destId="{43295359-A7C3-455E-B572-E40BDE08D551}" srcOrd="0" destOrd="0" presId="urn:microsoft.com/office/officeart/2008/layout/AlternatingPictureCircles"/>
    <dgm:cxn modelId="{7CA2D741-7360-48AE-9CE2-3B6208A13197}" type="presParOf" srcId="{3C39369C-B1E5-4745-8C41-A7FFB9C6CF6E}" destId="{CE3344D8-435D-4AE5-A858-4A51D775AF7D}" srcOrd="1" destOrd="0" presId="urn:microsoft.com/office/officeart/2008/layout/AlternatingPictureCircles"/>
    <dgm:cxn modelId="{CF878EE6-4472-4A0A-8C9F-0C0FC198F12E}" type="presParOf" srcId="{3C39369C-B1E5-4745-8C41-A7FFB9C6CF6E}" destId="{D6B51752-CE2B-4ABC-9EB7-BD0DD735CF09}" srcOrd="2" destOrd="0" presId="urn:microsoft.com/office/officeart/2008/layout/AlternatingPictureCircles"/>
    <dgm:cxn modelId="{92B927CD-5413-4755-8E0B-4B1191FEED35}" type="presParOf" srcId="{3C39369C-B1E5-4745-8C41-A7FFB9C6CF6E}" destId="{3BB5119E-E457-4FF7-B4E0-0A243A30779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ABFF73-0CC4-4258-AA84-DCCBCC23C4E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4A15D2-F493-435F-AB8E-9ACC553C0B5E}">
      <dgm:prSet custT="1"/>
      <dgm:spPr/>
      <dgm:t>
        <a:bodyPr/>
        <a:lstStyle/>
        <a:p>
          <a:pPr rtl="0"/>
          <a:r>
            <a:rPr lang="en-U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Register your name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C7DAC-7E00-4449-BE2C-0D1769DFA2AC}" type="parTrans" cxnId="{0DD7514B-C755-4598-A191-E53927CB7FB3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DF7DB5-C89E-4A03-BAFA-D10C038DA9ED}" type="sibTrans" cxnId="{0DD7514B-C755-4598-A191-E53927CB7FB3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CBD13-E5D8-4CD1-83B7-C6F9C42CD477}">
      <dgm:prSet custT="1"/>
      <dgm:spPr/>
      <dgm:t>
        <a:bodyPr/>
        <a:lstStyle/>
        <a:p>
          <a:pPr algn="ctr" rtl="0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Take and fill out 2 presentation’s evaluation forms while registering your presentation</a:t>
          </a:r>
          <a:endParaRPr lang="en-MY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E9485-8D86-460D-8331-082883F79C20}" type="parTrans" cxnId="{ABF7BDD9-59F9-4E35-9C23-BEA150E9B6FE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651D5-9F1B-4723-BB76-104FAD544FE3}" type="sibTrans" cxnId="{ABF7BDD9-59F9-4E35-9C23-BEA150E9B6FE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88687-7516-4584-B934-DC940128A404}">
      <dgm:prSet custT="1"/>
      <dgm:spPr/>
      <dgm:t>
        <a:bodyPr/>
        <a:lstStyle/>
        <a:p>
          <a:pPr rtl="0"/>
          <a:r>
            <a:rPr lang="en-MY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Presentation slides (max 18 slides) </a:t>
          </a:r>
        </a:p>
        <a:p>
          <a:pPr rtl="0"/>
          <a:r>
            <a:rPr lang="en-MY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(6 slides per sheet)</a:t>
          </a:r>
        </a:p>
      </dgm:t>
    </dgm:pt>
    <dgm:pt modelId="{EFF4DD0B-CBBC-4EF7-9C02-EAF41CE718EB}" type="parTrans" cxnId="{9C325938-B46F-4815-A393-49C8B0646096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047B4-0B67-4ACA-8411-1F4F87E3D3AE}" type="sibTrans" cxnId="{9C325938-B46F-4815-A393-49C8B0646096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74639-2A97-44E1-B7E6-E019ED40E772}">
      <dgm:prSet custT="1"/>
      <dgm:spPr/>
      <dgm:t>
        <a:bodyPr/>
        <a:lstStyle/>
        <a:p>
          <a:pPr rtl="0"/>
          <a:r>
            <a:rPr lang="en-MY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Softcopy of data and full report 1</a:t>
          </a:r>
          <a:endParaRPr lang="en-MY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8C14D-56A7-46AB-9AD1-4408435A3396}" type="parTrans" cxnId="{BCDC0914-A302-4F7D-9AA3-3C3B2341D055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22E4E-29DE-44E9-BE15-3D5BB1C52546}" type="sibTrans" cxnId="{BCDC0914-A302-4F7D-9AA3-3C3B2341D055}">
      <dgm:prSet/>
      <dgm:spPr/>
      <dgm:t>
        <a:bodyPr/>
        <a:lstStyle/>
        <a:p>
          <a:endParaRPr lang="en-U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06820-884D-4311-8B94-34EB85E4597F}" type="pres">
      <dgm:prSet presAssocID="{C9ABFF73-0CC4-4258-AA84-DCCBCC23C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527F409-2F91-4CB4-8625-F0119074BF50}" type="pres">
      <dgm:prSet presAssocID="{DC4A15D2-F493-435F-AB8E-9ACC553C0B5E}" presName="node" presStyleLbl="node1" presStyleIdx="0" presStyleCnt="4" custScaleX="453988" custLinFactNeighborX="-1253" custLinFactNeighborY="-8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6646014-F8C0-44F4-AA68-BD165665A440}" type="pres">
      <dgm:prSet presAssocID="{FADF7DB5-C89E-4A03-BAFA-D10C038DA9ED}" presName="sibTrans" presStyleCnt="0"/>
      <dgm:spPr/>
    </dgm:pt>
    <dgm:pt modelId="{CE180148-0B57-4194-A0CF-F77C4BB8C69F}" type="pres">
      <dgm:prSet presAssocID="{178CBD13-E5D8-4CD1-83B7-C6F9C42CD477}" presName="node" presStyleLbl="node1" presStyleIdx="1" presStyleCnt="4" custScaleX="453988" custScaleY="9522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F6A2B36-766F-46F1-9F53-622D527103F7}" type="pres">
      <dgm:prSet presAssocID="{546651D5-9F1B-4723-BB76-104FAD544FE3}" presName="sibTrans" presStyleCnt="0"/>
      <dgm:spPr/>
    </dgm:pt>
    <dgm:pt modelId="{CD4C3342-0DC8-426D-9768-1BCB4074258B}" type="pres">
      <dgm:prSet presAssocID="{7CD88687-7516-4584-B934-DC940128A404}" presName="node" presStyleLbl="node1" presStyleIdx="2" presStyleCnt="4" custScaleX="45398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D674BE0-8E3F-480F-B37C-C7C38ED0B513}" type="pres">
      <dgm:prSet presAssocID="{647047B4-0B67-4ACA-8411-1F4F87E3D3AE}" presName="sibTrans" presStyleCnt="0"/>
      <dgm:spPr/>
    </dgm:pt>
    <dgm:pt modelId="{1870EA2C-6219-4816-A361-5A7C414506D6}" type="pres">
      <dgm:prSet presAssocID="{99874639-2A97-44E1-B7E6-E019ED40E772}" presName="node" presStyleLbl="node1" presStyleIdx="3" presStyleCnt="4" custScaleX="45398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A7AEC62-EB71-462B-AA17-4A57EA7EFABF}" type="presOf" srcId="{178CBD13-E5D8-4CD1-83B7-C6F9C42CD477}" destId="{CE180148-0B57-4194-A0CF-F77C4BB8C69F}" srcOrd="0" destOrd="0" presId="urn:microsoft.com/office/officeart/2005/8/layout/default"/>
    <dgm:cxn modelId="{A6D4747B-A7AA-443E-AA1E-C6E0227E94EF}" type="presOf" srcId="{C9ABFF73-0CC4-4258-AA84-DCCBCC23C4E3}" destId="{26006820-884D-4311-8B94-34EB85E4597F}" srcOrd="0" destOrd="0" presId="urn:microsoft.com/office/officeart/2005/8/layout/default"/>
    <dgm:cxn modelId="{ABF7BDD9-59F9-4E35-9C23-BEA150E9B6FE}" srcId="{C9ABFF73-0CC4-4258-AA84-DCCBCC23C4E3}" destId="{178CBD13-E5D8-4CD1-83B7-C6F9C42CD477}" srcOrd="1" destOrd="0" parTransId="{5D9E9485-8D86-460D-8331-082883F79C20}" sibTransId="{546651D5-9F1B-4723-BB76-104FAD544FE3}"/>
    <dgm:cxn modelId="{29AF4F40-D643-481F-9D74-836AC59B12BD}" type="presOf" srcId="{99874639-2A97-44E1-B7E6-E019ED40E772}" destId="{1870EA2C-6219-4816-A361-5A7C414506D6}" srcOrd="0" destOrd="0" presId="urn:microsoft.com/office/officeart/2005/8/layout/default"/>
    <dgm:cxn modelId="{BCDC0914-A302-4F7D-9AA3-3C3B2341D055}" srcId="{C9ABFF73-0CC4-4258-AA84-DCCBCC23C4E3}" destId="{99874639-2A97-44E1-B7E6-E019ED40E772}" srcOrd="3" destOrd="0" parTransId="{0268C14D-56A7-46AB-9AD1-4408435A3396}" sibTransId="{E8722E4E-29DE-44E9-BE15-3D5BB1C52546}"/>
    <dgm:cxn modelId="{0DD7514B-C755-4598-A191-E53927CB7FB3}" srcId="{C9ABFF73-0CC4-4258-AA84-DCCBCC23C4E3}" destId="{DC4A15D2-F493-435F-AB8E-9ACC553C0B5E}" srcOrd="0" destOrd="0" parTransId="{C51C7DAC-7E00-4449-BE2C-0D1769DFA2AC}" sibTransId="{FADF7DB5-C89E-4A03-BAFA-D10C038DA9ED}"/>
    <dgm:cxn modelId="{9C325938-B46F-4815-A393-49C8B0646096}" srcId="{C9ABFF73-0CC4-4258-AA84-DCCBCC23C4E3}" destId="{7CD88687-7516-4584-B934-DC940128A404}" srcOrd="2" destOrd="0" parTransId="{EFF4DD0B-CBBC-4EF7-9C02-EAF41CE718EB}" sibTransId="{647047B4-0B67-4ACA-8411-1F4F87E3D3AE}"/>
    <dgm:cxn modelId="{A17A4A7C-B4DB-40EF-BE74-E93B297E5AF3}" type="presOf" srcId="{7CD88687-7516-4584-B934-DC940128A404}" destId="{CD4C3342-0DC8-426D-9768-1BCB4074258B}" srcOrd="0" destOrd="0" presId="urn:microsoft.com/office/officeart/2005/8/layout/default"/>
    <dgm:cxn modelId="{52E8F1CE-335A-4F36-93F7-0705D4CBCC1F}" type="presOf" srcId="{DC4A15D2-F493-435F-AB8E-9ACC553C0B5E}" destId="{F527F409-2F91-4CB4-8625-F0119074BF50}" srcOrd="0" destOrd="0" presId="urn:microsoft.com/office/officeart/2005/8/layout/default"/>
    <dgm:cxn modelId="{1032F18A-8581-4DA4-B870-3F1A62C8BD3E}" type="presParOf" srcId="{26006820-884D-4311-8B94-34EB85E4597F}" destId="{F527F409-2F91-4CB4-8625-F0119074BF50}" srcOrd="0" destOrd="0" presId="urn:microsoft.com/office/officeart/2005/8/layout/default"/>
    <dgm:cxn modelId="{EFEC782A-AC7E-475C-A9B8-BDA9D3971070}" type="presParOf" srcId="{26006820-884D-4311-8B94-34EB85E4597F}" destId="{66646014-F8C0-44F4-AA68-BD165665A440}" srcOrd="1" destOrd="0" presId="urn:microsoft.com/office/officeart/2005/8/layout/default"/>
    <dgm:cxn modelId="{A8273056-237C-4E3B-9295-D3860297155F}" type="presParOf" srcId="{26006820-884D-4311-8B94-34EB85E4597F}" destId="{CE180148-0B57-4194-A0CF-F77C4BB8C69F}" srcOrd="2" destOrd="0" presId="urn:microsoft.com/office/officeart/2005/8/layout/default"/>
    <dgm:cxn modelId="{F8620D59-91EC-44DA-9151-F8B32EA39BA9}" type="presParOf" srcId="{26006820-884D-4311-8B94-34EB85E4597F}" destId="{6F6A2B36-766F-46F1-9F53-622D527103F7}" srcOrd="3" destOrd="0" presId="urn:microsoft.com/office/officeart/2005/8/layout/default"/>
    <dgm:cxn modelId="{29E731D8-B1C4-4B76-8E7F-93E191783573}" type="presParOf" srcId="{26006820-884D-4311-8B94-34EB85E4597F}" destId="{CD4C3342-0DC8-426D-9768-1BCB4074258B}" srcOrd="4" destOrd="0" presId="urn:microsoft.com/office/officeart/2005/8/layout/default"/>
    <dgm:cxn modelId="{A401DB18-9B91-40B0-83CC-844B5129AC08}" type="presParOf" srcId="{26006820-884D-4311-8B94-34EB85E4597F}" destId="{BD674BE0-8E3F-480F-B37C-C7C38ED0B513}" srcOrd="5" destOrd="0" presId="urn:microsoft.com/office/officeart/2005/8/layout/default"/>
    <dgm:cxn modelId="{CD36442A-58A7-4622-A33B-0F0C587FC42F}" type="presParOf" srcId="{26006820-884D-4311-8B94-34EB85E4597F}" destId="{1870EA2C-6219-4816-A361-5A7C414506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5459" cy="35215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714" y="0"/>
            <a:ext cx="4035459" cy="35215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3B6C44-9421-4575-B0FA-3BB9C3ACFA3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2927"/>
            <a:ext cx="4035459" cy="35215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714" y="6672927"/>
            <a:ext cx="4035459" cy="352152"/>
          </a:xfrm>
          <a:prstGeom prst="rect">
            <a:avLst/>
          </a:prstGeom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057B92-80C0-41B0-836E-D2DF73388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5459" cy="352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714" y="0"/>
            <a:ext cx="4035459" cy="352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1666-3491-40E4-9481-CA72C4B7E22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623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2071" y="3381381"/>
            <a:ext cx="7448137" cy="27669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4123"/>
            <a:ext cx="4035459" cy="3521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714" y="6674123"/>
            <a:ext cx="4035459" cy="3521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8820-7632-4F6C-870F-34B5C85D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88820-7632-4F6C-870F-34B5C85D53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E03E9-09F7-4C03-B84F-2C4EDE3C97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2F610-C1A1-438D-BF98-4AABBBA3A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0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AB46E-9CAD-41CC-83A0-72ED95CB85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7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05534-7E6D-411C-81D2-BE10CE7355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4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0FFC-1DFF-4103-A720-FB64C94D4E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8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117EC-56CA-4CEE-B79F-417CC9F9C7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7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4F2BB-F6F5-4BE8-9706-2500CD7D98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5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6BCE4-2C26-427E-9BA6-B766BF078D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78DB7-4674-4F9B-BC1B-FCCFFDF146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33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1ADC-CEBB-4828-AAA0-21FD30C13C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5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F6086-556A-460D-A6EF-1BDCBA31D8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152C3A1-EA99-4AE0-A6CC-67D9E2D974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6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itmjohor.weebly.com/final-year-project-paper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itmjohor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 result for laptop coffe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xfrm>
            <a:off x="0" y="-1"/>
            <a:ext cx="9141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800" b="1" dirty="0">
                <a:latin typeface="Century Gothic" panose="020B0502020202020204" pitchFamily="34" charset="0"/>
              </a:rPr>
              <a:t/>
            </a:r>
            <a:br>
              <a:rPr lang="en-US" altLang="en-US" sz="2800" b="1" dirty="0">
                <a:latin typeface="Century Gothic" panose="020B0502020202020204" pitchFamily="34" charset="0"/>
              </a:rPr>
            </a:br>
            <a:r>
              <a:rPr lang="en-US" altLang="en-US" sz="2800" b="1" dirty="0">
                <a:latin typeface="Century Gothic" panose="020B0502020202020204" pitchFamily="34" charset="0"/>
              </a:rPr>
              <a:t/>
            </a:r>
            <a:br>
              <a:rPr lang="en-US" altLang="en-US" sz="2800" b="1" dirty="0">
                <a:latin typeface="Century Gothic" panose="020B0502020202020204" pitchFamily="34" charset="0"/>
              </a:rPr>
            </a:br>
            <a:endParaRPr lang="en-US" alt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5214151"/>
            <a:ext cx="5622275" cy="1139522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000" b="1" dirty="0"/>
              <a:t>Prepared by: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FYP Coordinators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0268" y="330506"/>
            <a:ext cx="33211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6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YEAR PROJECT PAPER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(FYP)</a:t>
            </a:r>
            <a:endParaRPr lang="en-US" altLang="en-US" sz="36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6" descr="Image result for are you prepa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8975"/>
            <a:ext cx="2720686" cy="17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50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5115796"/>
            <a:ext cx="2438400" cy="1151721"/>
            <a:chOff x="0" y="4571999"/>
            <a:chExt cx="3048000" cy="2294722"/>
          </a:xfrm>
        </p:grpSpPr>
        <p:sp>
          <p:nvSpPr>
            <p:cNvPr id="15" name="Pentagon 14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1219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3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ABSTRACT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544404"/>
              </p:ext>
            </p:extLst>
          </p:nvPr>
        </p:nvGraphicFramePr>
        <p:xfrm>
          <a:off x="914400" y="1828800"/>
          <a:ext cx="79187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2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ABSTRACT FORM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2B93FE4-37A6-4885-9793-1928861D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1752600"/>
            <a:ext cx="7670348" cy="449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53A83B-D720-47C4-A848-87EAA964C0B2}"/>
              </a:ext>
            </a:extLst>
          </p:cNvPr>
          <p:cNvSpPr/>
          <p:nvPr/>
        </p:nvSpPr>
        <p:spPr>
          <a:xfrm>
            <a:off x="768096" y="63246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/>
              <a:t>Link: </a:t>
            </a:r>
            <a:r>
              <a:rPr lang="ms-MY" dirty="0">
                <a:hlinkClick r:id="rId3"/>
              </a:rPr>
              <a:t>http://uitmjohor.weebly.com/final-year-project-paper.html</a:t>
            </a:r>
            <a:endParaRPr lang="ms-MY" dirty="0"/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5473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600200"/>
            <a:ext cx="6451696" cy="4627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81000"/>
            <a:ext cx="8299704" cy="1703832"/>
          </a:xfrm>
        </p:spPr>
        <p:txBody>
          <a:bodyPr>
            <a:normAutofit/>
          </a:bodyPr>
          <a:lstStyle/>
          <a:p>
            <a:r>
              <a:rPr lang="en-US" b="1" dirty="0"/>
              <a:t>FILL OUT THE “</a:t>
            </a:r>
            <a:r>
              <a:rPr lang="en-US" b="1" dirty="0">
                <a:solidFill>
                  <a:srgbClr val="C00000"/>
                </a:solidFill>
              </a:rPr>
              <a:t>YOUR RESEARCH TOPIC</a:t>
            </a:r>
            <a:r>
              <a:rPr lang="en-US" b="1" dirty="0"/>
              <a:t>” </a:t>
            </a:r>
            <a:r>
              <a:rPr lang="en-US" b="1" dirty="0" smtClean="0"/>
              <a:t>FORM – Google Form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572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marL="0" indent="0" algn="just"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b="1" dirty="0">
              <a:latin typeface="Century Gothic" pitchFamily="34" charset="0"/>
            </a:endParaRPr>
          </a:p>
          <a:p>
            <a:pPr algn="just">
              <a:buFontTx/>
              <a:buNone/>
              <a:defRPr/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4583" y="2079324"/>
            <a:ext cx="2362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Link: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9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Will be shared later.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50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5115796"/>
            <a:ext cx="2438400" cy="1151721"/>
            <a:chOff x="0" y="4571999"/>
            <a:chExt cx="3048000" cy="2294722"/>
          </a:xfrm>
        </p:grpSpPr>
        <p:sp>
          <p:nvSpPr>
            <p:cNvPr id="17" name="Pentagon 16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1219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30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7227"/>
              </p:ext>
            </p:extLst>
          </p:nvPr>
        </p:nvGraphicFramePr>
        <p:xfrm>
          <a:off x="762000" y="838200"/>
          <a:ext cx="8147304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REPORT 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5115796"/>
            <a:ext cx="2438400" cy="1151721"/>
            <a:chOff x="0" y="4571999"/>
            <a:chExt cx="3048000" cy="2294722"/>
          </a:xfrm>
        </p:grpSpPr>
        <p:sp>
          <p:nvSpPr>
            <p:cNvPr id="18" name="Pentagon 17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1219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2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216"/>
            <a:ext cx="8458200" cy="1499616"/>
          </a:xfrm>
        </p:spPr>
        <p:txBody>
          <a:bodyPr/>
          <a:lstStyle/>
          <a:p>
            <a:r>
              <a:rPr lang="en-US" b="1" dirty="0"/>
              <a:t>FINAL Report 1: </a:t>
            </a:r>
            <a:br>
              <a:rPr lang="en-US" b="1" dirty="0"/>
            </a:br>
            <a:r>
              <a:rPr lang="en-US" sz="2000" b="1" dirty="0">
                <a:latin typeface="Arial Narrow" panose="020B0606020202030204" pitchFamily="34" charset="0"/>
              </a:rPr>
              <a:t>BEFORE FYP PRESENTATION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32591"/>
              </p:ext>
            </p:extLst>
          </p:nvPr>
        </p:nvGraphicFramePr>
        <p:xfrm>
          <a:off x="685800" y="1752600"/>
          <a:ext cx="814730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 flipH="1">
            <a:off x="3276600" y="3048000"/>
            <a:ext cx="3810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 flipH="1">
            <a:off x="3271157" y="3352800"/>
            <a:ext cx="381000" cy="30480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 flipH="1">
            <a:off x="3271157" y="3657600"/>
            <a:ext cx="381000" cy="3048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PAPER</a:t>
            </a:r>
            <a:br>
              <a:rPr lang="en-US" b="1" dirty="0"/>
            </a:br>
            <a:r>
              <a:rPr lang="en-US" b="1" dirty="0"/>
              <a:t>PRESENTATION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5115796"/>
            <a:ext cx="2438400" cy="1151721"/>
            <a:chOff x="0" y="4571999"/>
            <a:chExt cx="3048000" cy="2294722"/>
          </a:xfrm>
        </p:grpSpPr>
        <p:sp>
          <p:nvSpPr>
            <p:cNvPr id="15" name="Pentagon 14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1219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1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PAPER PRESENTATION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65326"/>
              </p:ext>
            </p:extLst>
          </p:nvPr>
        </p:nvGraphicFramePr>
        <p:xfrm>
          <a:off x="717422" y="1981200"/>
          <a:ext cx="781697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71315"/>
              </p:ext>
            </p:extLst>
          </p:nvPr>
        </p:nvGraphicFramePr>
        <p:xfrm>
          <a:off x="609600" y="76200"/>
          <a:ext cx="8077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33400"/>
            <a:ext cx="762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DURING PRESENTATION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0819"/>
              </p:ext>
            </p:extLst>
          </p:nvPr>
        </p:nvGraphicFramePr>
        <p:xfrm>
          <a:off x="685800" y="19050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Down Arrow 5"/>
          <p:cNvSpPr/>
          <p:nvPr/>
        </p:nvSpPr>
        <p:spPr>
          <a:xfrm rot="16200000" flipH="1">
            <a:off x="-78461" y="2381008"/>
            <a:ext cx="1444691" cy="830568"/>
          </a:xfrm>
          <a:prstGeom prst="curvedDownArrow">
            <a:avLst/>
          </a:prstGeom>
          <a:solidFill>
            <a:schemeClr val="accent4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6200000" flipH="1" flipV="1">
            <a:off x="7658450" y="4254213"/>
            <a:ext cx="1774647" cy="784747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6200000" flipH="1">
            <a:off x="-59233" y="4934421"/>
            <a:ext cx="1406235" cy="830568"/>
          </a:xfrm>
          <a:prstGeom prst="curved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REPORT 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5115796"/>
            <a:ext cx="2438400" cy="1151721"/>
            <a:chOff x="0" y="4571999"/>
            <a:chExt cx="3048000" cy="2294722"/>
          </a:xfrm>
        </p:grpSpPr>
        <p:sp>
          <p:nvSpPr>
            <p:cNvPr id="18" name="Pentagon 17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1219" y="52168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2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PRESENTATION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48569"/>
              </p:ext>
            </p:extLst>
          </p:nvPr>
        </p:nvGraphicFramePr>
        <p:xfrm>
          <a:off x="736882" y="1981200"/>
          <a:ext cx="814730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REMEMBER!!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314497"/>
              </p:ext>
            </p:extLst>
          </p:nvPr>
        </p:nvGraphicFramePr>
        <p:xfrm>
          <a:off x="768096" y="1905000"/>
          <a:ext cx="80711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11" name="Group 10"/>
          <p:cNvGrpSpPr/>
          <p:nvPr/>
        </p:nvGrpSpPr>
        <p:grpSpPr>
          <a:xfrm>
            <a:off x="0" y="5115796"/>
            <a:ext cx="2819400" cy="1151721"/>
            <a:chOff x="0" y="4571999"/>
            <a:chExt cx="3048000" cy="2294722"/>
          </a:xfrm>
        </p:grpSpPr>
        <p:sp>
          <p:nvSpPr>
            <p:cNvPr id="10" name="Pentagon 9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9" name="Pentagon 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550" y="521683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4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51079"/>
              </p:ext>
            </p:extLst>
          </p:nvPr>
        </p:nvGraphicFramePr>
        <p:xfrm>
          <a:off x="2648426" y="153002"/>
          <a:ext cx="6477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no">
            <a:extLst>
              <a:ext uri="{FF2B5EF4-FFF2-40B4-BE49-F238E27FC236}">
                <a16:creationId xmlns:a16="http://schemas.microsoft.com/office/drawing/2014/main" xmlns="" id="{9DA3E176-FEBE-46A3-88C9-09A9E340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29" y="4344002"/>
            <a:ext cx="1767855" cy="14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A54E89F2-4002-4578-A9E1-49F864651348}"/>
              </a:ext>
            </a:extLst>
          </p:cNvPr>
          <p:cNvSpPr/>
          <p:nvPr/>
        </p:nvSpPr>
        <p:spPr>
          <a:xfrm rot="176027">
            <a:off x="3366767" y="4705218"/>
            <a:ext cx="865588" cy="533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391F589-C970-4024-9EA0-57621F632130}"/>
              </a:ext>
            </a:extLst>
          </p:cNvPr>
          <p:cNvSpPr/>
          <p:nvPr/>
        </p:nvSpPr>
        <p:spPr>
          <a:xfrm rot="1905284">
            <a:off x="3049674" y="5518647"/>
            <a:ext cx="912508" cy="533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7D7AF8-A972-4C7B-89B8-CD3EC6067144}"/>
              </a:ext>
            </a:extLst>
          </p:cNvPr>
          <p:cNvSpPr txBox="1"/>
          <p:nvPr/>
        </p:nvSpPr>
        <p:spPr>
          <a:xfrm>
            <a:off x="4276482" y="477186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/>
              <a:t>CASE STUDY</a:t>
            </a:r>
            <a:endParaRPr lang="ms-MY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DA5872-F5E0-4400-A1A9-5534F243458A}"/>
              </a:ext>
            </a:extLst>
          </p:cNvPr>
          <p:cNvSpPr txBox="1"/>
          <p:nvPr/>
        </p:nvSpPr>
        <p:spPr>
          <a:xfrm>
            <a:off x="4000378" y="581826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/>
              <a:t>INTERVIEW</a:t>
            </a:r>
            <a:endParaRPr lang="ms-MY" sz="2000" b="1" dirty="0"/>
          </a:p>
        </p:txBody>
      </p:sp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xmlns="" id="{4C0E499D-C9E8-4772-94E8-E8C97EE7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7" y="4667884"/>
            <a:ext cx="15425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right mark clip art">
            <a:extLst>
              <a:ext uri="{FF2B5EF4-FFF2-40B4-BE49-F238E27FC236}">
                <a16:creationId xmlns:a16="http://schemas.microsoft.com/office/drawing/2014/main" xmlns="" id="{C7424368-4F60-4C8E-AD35-89DE9688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657350" cy="15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11" name="Group 10"/>
          <p:cNvGrpSpPr/>
          <p:nvPr/>
        </p:nvGrpSpPr>
        <p:grpSpPr>
          <a:xfrm>
            <a:off x="0" y="5115796"/>
            <a:ext cx="2819400" cy="1151721"/>
            <a:chOff x="0" y="4571999"/>
            <a:chExt cx="3048000" cy="2294722"/>
          </a:xfrm>
        </p:grpSpPr>
        <p:sp>
          <p:nvSpPr>
            <p:cNvPr id="10" name="Pentagon 9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9" name="Pentagon 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550" y="521683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4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fer">
            <a:extLst>
              <a:ext uri="{FF2B5EF4-FFF2-40B4-BE49-F238E27FC236}">
                <a16:creationId xmlns:a16="http://schemas.microsoft.com/office/drawing/2014/main" xmlns="" id="{5D42B557-6C85-4858-8CD1-9AABD7F3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762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EA4C8BD6-BD74-45A1-A6A8-80F54982BC85}"/>
              </a:ext>
            </a:extLst>
          </p:cNvPr>
          <p:cNvSpPr/>
          <p:nvPr/>
        </p:nvSpPr>
        <p:spPr>
          <a:xfrm>
            <a:off x="4572000" y="1066800"/>
            <a:ext cx="4267200" cy="3124200"/>
          </a:xfrm>
          <a:prstGeom prst="cloudCallout">
            <a:avLst>
              <a:gd name="adj1" fmla="val -68452"/>
              <a:gd name="adj2" fmla="val -97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xmlns="" id="{65E1D502-A8E9-43D8-80FA-A28E920A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42" y="2857500"/>
            <a:ext cx="19996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63A99D-4D23-4119-AD3D-5C8E5243543A}"/>
              </a:ext>
            </a:extLst>
          </p:cNvPr>
          <p:cNvSpPr/>
          <p:nvPr/>
        </p:nvSpPr>
        <p:spPr>
          <a:xfrm>
            <a:off x="5334000" y="2398067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uitmjohor.weebly.com</a:t>
            </a:r>
          </a:p>
        </p:txBody>
      </p:sp>
    </p:spTree>
    <p:extLst>
      <p:ext uri="{BB962C8B-B14F-4D97-AF65-F5344CB8AC3E}">
        <p14:creationId xmlns:p14="http://schemas.microsoft.com/office/powerpoint/2010/main" val="3206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PLAGIARISM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11" name="Group 10"/>
          <p:cNvGrpSpPr/>
          <p:nvPr/>
        </p:nvGrpSpPr>
        <p:grpSpPr>
          <a:xfrm>
            <a:off x="0" y="5115796"/>
            <a:ext cx="2819400" cy="1151721"/>
            <a:chOff x="0" y="4571999"/>
            <a:chExt cx="3048000" cy="2294722"/>
          </a:xfrm>
        </p:grpSpPr>
        <p:sp>
          <p:nvSpPr>
            <p:cNvPr id="10" name="Pentagon 9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9" name="Pentagon 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550" y="521683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4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PLAGIARISM</a:t>
            </a:r>
          </a:p>
        </p:txBody>
      </p:sp>
      <p:pic>
        <p:nvPicPr>
          <p:cNvPr id="1026" name="Picture 2" descr="Image result for turni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4839159"/>
            <a:ext cx="773430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75" y="2018842"/>
            <a:ext cx="5486611" cy="22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8" y="152400"/>
            <a:ext cx="8952436" cy="60074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20504" y="704002"/>
            <a:ext cx="1537110" cy="40139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896597" y="1248302"/>
            <a:ext cx="533400" cy="4572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03" y="95149"/>
            <a:ext cx="2819400" cy="384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90219" y="574199"/>
            <a:ext cx="533400" cy="457200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118431" y="1105401"/>
            <a:ext cx="3234369" cy="461665"/>
          </a:xfrm>
          <a:prstGeom prst="rect">
            <a:avLst/>
          </a:prstGeom>
          <a:gradFill>
            <a:gsLst>
              <a:gs pos="100000">
                <a:srgbClr val="FFFF99"/>
              </a:gs>
              <a:gs pos="100000">
                <a:schemeClr val="accent3">
                  <a:hueOff val="414094"/>
                  <a:satOff val="-10859"/>
                  <a:lumOff val="686"/>
                  <a:alphaOff val="0"/>
                  <a:tint val="90000"/>
                  <a:shade val="100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1) uitmjohor.weebly.com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6858000" y="1905000"/>
            <a:ext cx="2199614" cy="461665"/>
          </a:xfrm>
          <a:prstGeom prst="rect">
            <a:avLst/>
          </a:prstGeom>
          <a:gradFill>
            <a:gsLst>
              <a:gs pos="100000">
                <a:srgbClr val="FFFF99"/>
              </a:gs>
              <a:gs pos="100000">
                <a:schemeClr val="accent3">
                  <a:hueOff val="414094"/>
                  <a:satOff val="-10859"/>
                  <a:lumOff val="686"/>
                  <a:alphaOff val="0"/>
                  <a:tint val="90000"/>
                  <a:shade val="100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2) Click this link.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290054" cy="633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Upload in </a:t>
            </a:r>
            <a:r>
              <a:rPr lang="en-US" dirty="0" err="1" smtClean="0"/>
              <a:t>turnitin</a:t>
            </a:r>
            <a:r>
              <a:rPr lang="en-US" dirty="0" smtClean="0"/>
              <a:t> class of your course code: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393651"/>
              </p:ext>
            </p:extLst>
          </p:nvPr>
        </p:nvGraphicFramePr>
        <p:xfrm>
          <a:off x="1400302" y="1981200"/>
          <a:ext cx="601345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2450"/>
                <a:gridCol w="1822450"/>
                <a:gridCol w="2368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CODE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ID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PASSWORD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FIN672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21441548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fin667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ISB672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21433505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isb672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INV667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21433476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inv667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733800"/>
            <a:ext cx="84582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C3300"/>
                </a:solidFill>
              </a:rPr>
              <a:t>WARNING</a:t>
            </a:r>
            <a:r>
              <a:rPr lang="en-US" dirty="0" smtClean="0">
                <a:solidFill>
                  <a:srgbClr val="CC3300"/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3300"/>
                </a:solidFill>
              </a:rPr>
              <a:t>Do not upload your report in TWO different </a:t>
            </a:r>
            <a:r>
              <a:rPr lang="en-US" dirty="0" err="1" smtClean="0">
                <a:solidFill>
                  <a:srgbClr val="FF3300"/>
                </a:solidFill>
              </a:rPr>
              <a:t>Turnitin</a:t>
            </a:r>
            <a:r>
              <a:rPr lang="en-US" dirty="0" smtClean="0">
                <a:solidFill>
                  <a:srgbClr val="FF3300"/>
                </a:solidFill>
              </a:rPr>
              <a:t> account (lecturer’s account)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3300"/>
                </a:solidFill>
              </a:rPr>
              <a:t>Do not upload your report by using TWO different email ID (your </a:t>
            </a:r>
            <a:r>
              <a:rPr lang="en-US" dirty="0" err="1" smtClean="0">
                <a:solidFill>
                  <a:srgbClr val="FF3300"/>
                </a:solidFill>
              </a:rPr>
              <a:t>Turnitin</a:t>
            </a:r>
            <a:r>
              <a:rPr lang="en-US" dirty="0" smtClean="0">
                <a:solidFill>
                  <a:srgbClr val="FF3300"/>
                </a:solidFill>
              </a:rPr>
              <a:t> account)</a:t>
            </a:r>
            <a:endParaRPr lang="en-US" dirty="0"/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This will cause the Similarity index to become more than 80% because of duplicate file in </a:t>
            </a:r>
            <a:r>
              <a:rPr lang="en-US" sz="1600" dirty="0" err="1" smtClean="0">
                <a:solidFill>
                  <a:schemeClr val="tx1"/>
                </a:solidFill>
              </a:rPr>
              <a:t>Turnitin</a:t>
            </a:r>
            <a:r>
              <a:rPr lang="en-US" sz="1600" dirty="0" smtClean="0">
                <a:solidFill>
                  <a:schemeClr val="tx1"/>
                </a:solidFill>
              </a:rPr>
              <a:t> database. </a:t>
            </a:r>
            <a:r>
              <a:rPr lang="en-US" sz="1600" dirty="0" smtClean="0">
                <a:solidFill>
                  <a:schemeClr val="tx1"/>
                </a:solidFill>
              </a:rPr>
              <a:t>All </a:t>
            </a:r>
            <a:r>
              <a:rPr lang="en-US" sz="1600" dirty="0" smtClean="0">
                <a:solidFill>
                  <a:schemeClr val="tx1"/>
                </a:solidFill>
              </a:rPr>
              <a:t>uploaded </a:t>
            </a:r>
            <a:r>
              <a:rPr lang="en-US" sz="1600" dirty="0">
                <a:solidFill>
                  <a:schemeClr val="tx1"/>
                </a:solidFill>
              </a:rPr>
              <a:t>report will </a:t>
            </a:r>
            <a:r>
              <a:rPr lang="en-US" sz="1600" dirty="0" smtClean="0">
                <a:solidFill>
                  <a:schemeClr val="tx1"/>
                </a:solidFill>
              </a:rPr>
              <a:t>be used to detect any duplicate file in the future.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64" y="5257800"/>
            <a:ext cx="4200525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FYP ISSUES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11" name="Group 10"/>
          <p:cNvGrpSpPr/>
          <p:nvPr/>
        </p:nvGrpSpPr>
        <p:grpSpPr>
          <a:xfrm>
            <a:off x="0" y="5115796"/>
            <a:ext cx="2819400" cy="1151721"/>
            <a:chOff x="0" y="4571999"/>
            <a:chExt cx="3048000" cy="2294722"/>
          </a:xfrm>
        </p:grpSpPr>
        <p:sp>
          <p:nvSpPr>
            <p:cNvPr id="10" name="Pentagon 9"/>
            <p:cNvSpPr/>
            <p:nvPr/>
          </p:nvSpPr>
          <p:spPr>
            <a:xfrm>
              <a:off x="1066800" y="4580720"/>
              <a:ext cx="1981200" cy="2286001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9" name="Pentagon 8"/>
            <p:cNvSpPr/>
            <p:nvPr/>
          </p:nvSpPr>
          <p:spPr>
            <a:xfrm>
              <a:off x="381000" y="4580720"/>
              <a:ext cx="1981200" cy="228600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0" y="4571999"/>
              <a:ext cx="1676400" cy="22860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550" y="521683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4" name="Picture 6" descr="Image result for laptop coffe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872" y="2209800"/>
            <a:ext cx="31967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Q&amp;A</a:t>
            </a:r>
            <a:endParaRPr lang="en-U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nteriorsbystudiom.com/wp-content/uploads/2014/06/113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457200"/>
            <a:ext cx="7010401" cy="78175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IMPORTANT DATES!!!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146817"/>
              </p:ext>
            </p:extLst>
          </p:nvPr>
        </p:nvGraphicFramePr>
        <p:xfrm>
          <a:off x="533400" y="1524000"/>
          <a:ext cx="8070851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523"/>
                <a:gridCol w="5438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Assignment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be submitted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July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Announcement for list of advisors in </a:t>
                      </a:r>
                      <a:r>
                        <a:rPr lang="en-US" dirty="0" err="1" smtClean="0"/>
                        <a:t>Weebly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August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Due for TWO copies of abstracts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August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Due for Google Form FYP registration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 September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Announcement for list of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examiners in </a:t>
                      </a:r>
                      <a:r>
                        <a:rPr lang="en-US" dirty="0" err="1" smtClean="0"/>
                        <a:t>Weebly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October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Due for TWO</a:t>
                      </a:r>
                      <a:r>
                        <a:rPr lang="en-US" baseline="0" dirty="0" smtClean="0"/>
                        <a:t> copies of Final Proposal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November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FYP Data Analysis</a:t>
                      </a:r>
                      <a:r>
                        <a:rPr lang="en-US" baseline="0" dirty="0" smtClean="0"/>
                        <a:t> Seminar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December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Announcement for list of presentation panels in </a:t>
                      </a:r>
                      <a:r>
                        <a:rPr lang="en-US" dirty="0" err="1" smtClean="0"/>
                        <a:t>Weebly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December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Due</a:t>
                      </a:r>
                      <a:r>
                        <a:rPr lang="en-US" baseline="0" dirty="0" smtClean="0"/>
                        <a:t> for TWO</a:t>
                      </a:r>
                      <a:r>
                        <a:rPr lang="en-US" dirty="0" smtClean="0"/>
                        <a:t> copies of Final Report</a:t>
                      </a:r>
                      <a:r>
                        <a:rPr lang="en-US" baseline="0" dirty="0" smtClean="0"/>
                        <a:t> 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 for two Panels of Presentation 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 December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FYP Presentation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 December 2019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Due for THREE copies of Final Report</a:t>
                      </a:r>
                      <a:r>
                        <a:rPr lang="en-US" baseline="0" dirty="0" smtClean="0"/>
                        <a:t> II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( 2 for hardcover bind + 1 for book bind)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9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71104" cy="1499616"/>
          </a:xfrm>
        </p:spPr>
        <p:txBody>
          <a:bodyPr/>
          <a:lstStyle/>
          <a:p>
            <a:r>
              <a:rPr lang="en-US" b="1" dirty="0"/>
              <a:t>YOUR FYP COORDINATORS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814595"/>
              </p:ext>
            </p:extLst>
          </p:nvPr>
        </p:nvGraphicFramePr>
        <p:xfrm>
          <a:off x="768350" y="2286000"/>
          <a:ext cx="7842250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0689"/>
                <a:gridCol w="4262686"/>
                <a:gridCol w="983697"/>
                <a:gridCol w="1045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Coordinator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Office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 Number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FIN672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Nadia </a:t>
                      </a:r>
                      <a:r>
                        <a:rPr lang="en-US" dirty="0" err="1" smtClean="0"/>
                        <a:t>Nurul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Najwa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binti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Mohmad</a:t>
                      </a:r>
                      <a:r>
                        <a:rPr lang="en-US" baseline="0" dirty="0" smtClean="0"/>
                        <a:t> Hassan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Whatapps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: 018-785 9011)</a:t>
                      </a:r>
                      <a:endParaRPr lang="en-MY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BK48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07-935</a:t>
                      </a:r>
                      <a:r>
                        <a:rPr lang="en-US" baseline="0" dirty="0" smtClean="0"/>
                        <a:t> 2770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INV667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Kamal </a:t>
                      </a:r>
                      <a:r>
                        <a:rPr lang="en-US" dirty="0" err="1" smtClean="0"/>
                        <a:t>Fahrulrazy</a:t>
                      </a:r>
                      <a:r>
                        <a:rPr lang="en-US" dirty="0" smtClean="0"/>
                        <a:t> Rahim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BK66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07-935 2836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ISB672</a:t>
                      </a:r>
                      <a:endParaRPr lang="en-MY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binti</a:t>
                      </a:r>
                      <a:r>
                        <a:rPr lang="en-US" dirty="0" smtClean="0"/>
                        <a:t> Isa @ </a:t>
                      </a:r>
                      <a:r>
                        <a:rPr lang="en-US" dirty="0" err="1" smtClean="0"/>
                        <a:t>Darami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BK22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07-935 2741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“BEFORE” </a:t>
            </a:r>
            <a:r>
              <a:rPr lang="en-US" b="1" dirty="0">
                <a:solidFill>
                  <a:schemeClr val="tx1"/>
                </a:solidFill>
              </a:rPr>
              <a:t>PRACTICAL training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081703"/>
              </p:ext>
            </p:extLst>
          </p:nvPr>
        </p:nvGraphicFramePr>
        <p:xfrm>
          <a:off x="768096" y="1981200"/>
          <a:ext cx="791870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START?</a:t>
            </a:r>
          </a:p>
        </p:txBody>
      </p:sp>
      <p:pic>
        <p:nvPicPr>
          <p:cNvPr id="1028" name="Picture 4" descr="https://timemanagementninja.com/wp-content/uploads/2013/10/Start-N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0" y="239236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CONSULTATION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197041"/>
              </p:ext>
            </p:extLst>
          </p:nvPr>
        </p:nvGraphicFramePr>
        <p:xfrm>
          <a:off x="796318" y="2084832"/>
          <a:ext cx="7842250" cy="422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CONSULTATION 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7994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7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02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FCAE3B"/>
      </a:accent1>
      <a:accent2>
        <a:srgbClr val="E58A03"/>
      </a:accent2>
      <a:accent3>
        <a:srgbClr val="B82E3E"/>
      </a:accent3>
      <a:accent4>
        <a:srgbClr val="50771B"/>
      </a:accent4>
      <a:accent5>
        <a:srgbClr val="3A9BD4"/>
      </a:accent5>
      <a:accent6>
        <a:srgbClr val="FCAE3B"/>
      </a:accent6>
      <a:hlink>
        <a:srgbClr val="6B9F25"/>
      </a:hlink>
      <a:folHlink>
        <a:srgbClr val="B26B02"/>
      </a:folHlink>
    </a:clrScheme>
    <a:fontScheme name="Custom 109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3612</TotalTime>
  <Words>790</Words>
  <Application>Microsoft Office PowerPoint</Application>
  <PresentationFormat>On-screen Show (4:3)</PresentationFormat>
  <Paragraphs>212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Century Gothic</vt:lpstr>
      <vt:lpstr>Tw Cen MT</vt:lpstr>
      <vt:lpstr>Tw Cen MT Condensed</vt:lpstr>
      <vt:lpstr>Wingdings</vt:lpstr>
      <vt:lpstr>Wingdings 3</vt:lpstr>
      <vt:lpstr>Integral</vt:lpstr>
      <vt:lpstr>          </vt:lpstr>
      <vt:lpstr>PowerPoint Presentation</vt:lpstr>
      <vt:lpstr>PowerPoint Presentation</vt:lpstr>
      <vt:lpstr>PowerPoint Presentation</vt:lpstr>
      <vt:lpstr>YOUR FYP COORDINATORS</vt:lpstr>
      <vt:lpstr>“BEFORE” PRACTICAL training</vt:lpstr>
      <vt:lpstr>WHEN TO START?</vt:lpstr>
      <vt:lpstr>CONSULTATION </vt:lpstr>
      <vt:lpstr>CONSULTATION FORM</vt:lpstr>
      <vt:lpstr>ABSTRACT</vt:lpstr>
      <vt:lpstr>ABSTRACT</vt:lpstr>
      <vt:lpstr>ABSTRACT FORM</vt:lpstr>
      <vt:lpstr>FILL OUT THE “YOUR RESEARCH TOPIC” FORM – Google Form</vt:lpstr>
      <vt:lpstr>PROPOSAL</vt:lpstr>
      <vt:lpstr>PowerPoint Presentation</vt:lpstr>
      <vt:lpstr>FINAL REPORT 1</vt:lpstr>
      <vt:lpstr>FINAL Report 1:  BEFORE FYP PRESENTATION</vt:lpstr>
      <vt:lpstr>PROJECT PAPER PRESENTATION</vt:lpstr>
      <vt:lpstr>PROJECT PAPER PRESENTATION</vt:lpstr>
      <vt:lpstr>DURING PRESENTATION</vt:lpstr>
      <vt:lpstr>FINAL REPORT 2</vt:lpstr>
      <vt:lpstr>AFTER PRESENTATION</vt:lpstr>
      <vt:lpstr>REMEMBER!!</vt:lpstr>
      <vt:lpstr>TOPIC</vt:lpstr>
      <vt:lpstr>PowerPoint Presentation</vt:lpstr>
      <vt:lpstr>FORMATTING</vt:lpstr>
      <vt:lpstr>PowerPoint Presentation</vt:lpstr>
      <vt:lpstr>PLAGIARISM</vt:lpstr>
      <vt:lpstr>PLAGIARISM</vt:lpstr>
      <vt:lpstr>Upload in turnitin class of your course code:</vt:lpstr>
      <vt:lpstr>FYP ISSUES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FAIRUZ</dc:creator>
  <cp:lastModifiedBy>Nadia</cp:lastModifiedBy>
  <cp:revision>282</cp:revision>
  <cp:lastPrinted>2016-02-14T16:58:28Z</cp:lastPrinted>
  <dcterms:created xsi:type="dcterms:W3CDTF">2008-06-10T12:03:15Z</dcterms:created>
  <dcterms:modified xsi:type="dcterms:W3CDTF">2019-06-12T06:53:21Z</dcterms:modified>
</cp:coreProperties>
</file>